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</p:sldMasterIdLst>
  <p:notesMasterIdLst>
    <p:notesMasterId r:id="rId32"/>
  </p:notesMasterIdLst>
  <p:sldIdLst>
    <p:sldId id="256" r:id="rId3"/>
    <p:sldId id="272" r:id="rId4"/>
    <p:sldId id="260" r:id="rId5"/>
    <p:sldId id="261" r:id="rId6"/>
    <p:sldId id="273" r:id="rId7"/>
    <p:sldId id="289" r:id="rId8"/>
    <p:sldId id="269" r:id="rId9"/>
    <p:sldId id="284" r:id="rId10"/>
    <p:sldId id="270" r:id="rId11"/>
    <p:sldId id="267" r:id="rId12"/>
    <p:sldId id="290" r:id="rId13"/>
    <p:sldId id="291" r:id="rId14"/>
    <p:sldId id="292" r:id="rId15"/>
    <p:sldId id="286" r:id="rId16"/>
    <p:sldId id="287" r:id="rId17"/>
    <p:sldId id="275" r:id="rId18"/>
    <p:sldId id="276" r:id="rId19"/>
    <p:sldId id="277" r:id="rId20"/>
    <p:sldId id="278" r:id="rId21"/>
    <p:sldId id="283" r:id="rId22"/>
    <p:sldId id="279" r:id="rId23"/>
    <p:sldId id="280" r:id="rId24"/>
    <p:sldId id="281" r:id="rId25"/>
    <p:sldId id="282" r:id="rId26"/>
    <p:sldId id="265" r:id="rId27"/>
    <p:sldId id="268" r:id="rId28"/>
    <p:sldId id="271" r:id="rId29"/>
    <p:sldId id="288" r:id="rId30"/>
    <p:sldId id="25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2418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ne Counter" userId="aea462921477be81" providerId="LiveId" clId="{E2287344-281A-484E-9E9A-74E95E418E9D}"/>
    <pc:docChg chg="custSel addSld delSld modSld">
      <pc:chgData name="Lorne Counter" userId="aea462921477be81" providerId="LiveId" clId="{E2287344-281A-484E-9E9A-74E95E418E9D}" dt="2026-07-19T20:28:24.900" v="188" actId="1076"/>
      <pc:docMkLst>
        <pc:docMk/>
      </pc:docMkLst>
      <pc:sldChg chg="addSp delSp modSp add mod">
        <pc:chgData name="Lorne Counter" userId="aea462921477be81" providerId="LiveId" clId="{E2287344-281A-484E-9E9A-74E95E418E9D}" dt="2026-07-19T20:28:24.900" v="188" actId="1076"/>
        <pc:sldMkLst>
          <pc:docMk/>
          <pc:sldMk cId="619691716" sldId="292"/>
        </pc:sldMkLst>
        <pc:spChg chg="mod">
          <ac:chgData name="Lorne Counter" userId="aea462921477be81" providerId="LiveId" clId="{E2287344-281A-484E-9E9A-74E95E418E9D}" dt="2026-07-19T20:20:17.271" v="9" actId="20577"/>
          <ac:spMkLst>
            <pc:docMk/>
            <pc:sldMk cId="619691716" sldId="292"/>
            <ac:spMk id="2" creationId="{C4EA50B8-CF44-49D3-7FAA-30F977E8EF59}"/>
          </ac:spMkLst>
        </pc:spChg>
        <pc:spChg chg="mod">
          <ac:chgData name="Lorne Counter" userId="aea462921477be81" providerId="LiveId" clId="{E2287344-281A-484E-9E9A-74E95E418E9D}" dt="2026-07-19T20:27:17.650" v="177" actId="1076"/>
          <ac:spMkLst>
            <pc:docMk/>
            <pc:sldMk cId="619691716" sldId="292"/>
            <ac:spMk id="6" creationId="{671942E9-313E-49E6-DB23-017FFAF992B4}"/>
          </ac:spMkLst>
        </pc:spChg>
        <pc:picChg chg="del">
          <ac:chgData name="Lorne Counter" userId="aea462921477be81" providerId="LiveId" clId="{E2287344-281A-484E-9E9A-74E95E418E9D}" dt="2026-07-19T20:24:14.002" v="20" actId="478"/>
          <ac:picMkLst>
            <pc:docMk/>
            <pc:sldMk cId="619691716" sldId="292"/>
            <ac:picMk id="3" creationId="{BAE295C2-E585-CF0E-0020-B56B593A1BA4}"/>
          </ac:picMkLst>
        </pc:picChg>
        <pc:picChg chg="del">
          <ac:chgData name="Lorne Counter" userId="aea462921477be81" providerId="LiveId" clId="{E2287344-281A-484E-9E9A-74E95E418E9D}" dt="2026-07-19T20:24:42.221" v="27" actId="478"/>
          <ac:picMkLst>
            <pc:docMk/>
            <pc:sldMk cId="619691716" sldId="292"/>
            <ac:picMk id="4" creationId="{50688B44-888E-9AB2-9404-81C79273465A}"/>
          </ac:picMkLst>
        </pc:picChg>
        <pc:picChg chg="del">
          <ac:chgData name="Lorne Counter" userId="aea462921477be81" providerId="LiveId" clId="{E2287344-281A-484E-9E9A-74E95E418E9D}" dt="2026-07-19T20:24:41.240" v="26" actId="478"/>
          <ac:picMkLst>
            <pc:docMk/>
            <pc:sldMk cId="619691716" sldId="292"/>
            <ac:picMk id="5" creationId="{31E06D92-CBB6-1260-89A7-874CE063BE0C}"/>
          </ac:picMkLst>
        </pc:picChg>
        <pc:picChg chg="add mod modCrop">
          <ac:chgData name="Lorne Counter" userId="aea462921477be81" providerId="LiveId" clId="{E2287344-281A-484E-9E9A-74E95E418E9D}" dt="2026-07-19T20:27:27.902" v="179" actId="1076"/>
          <ac:picMkLst>
            <pc:docMk/>
            <pc:sldMk cId="619691716" sldId="292"/>
            <ac:picMk id="8" creationId="{324CBD1C-7408-A396-91DF-391F68F14513}"/>
          </ac:picMkLst>
        </pc:picChg>
        <pc:picChg chg="add mod modCrop">
          <ac:chgData name="Lorne Counter" userId="aea462921477be81" providerId="LiveId" clId="{E2287344-281A-484E-9E9A-74E95E418E9D}" dt="2026-07-19T20:28:23.278" v="187" actId="1076"/>
          <ac:picMkLst>
            <pc:docMk/>
            <pc:sldMk cId="619691716" sldId="292"/>
            <ac:picMk id="10" creationId="{EECD8F6F-A2A4-23BB-6E31-6D61AC9A41C5}"/>
          </ac:picMkLst>
        </pc:picChg>
        <pc:picChg chg="add mod modCrop">
          <ac:chgData name="Lorne Counter" userId="aea462921477be81" providerId="LiveId" clId="{E2287344-281A-484E-9E9A-74E95E418E9D}" dt="2026-07-19T20:28:24.900" v="188" actId="1076"/>
          <ac:picMkLst>
            <pc:docMk/>
            <pc:sldMk cId="619691716" sldId="292"/>
            <ac:picMk id="12" creationId="{0A80EBB8-DF46-5150-FA17-8E13902EFD59}"/>
          </ac:picMkLst>
        </pc:picChg>
      </pc:sldChg>
      <pc:sldChg chg="new del">
        <pc:chgData name="Lorne Counter" userId="aea462921477be81" providerId="LiveId" clId="{E2287344-281A-484E-9E9A-74E95E418E9D}" dt="2026-07-19T20:19:58.665" v="1" actId="47"/>
        <pc:sldMkLst>
          <pc:docMk/>
          <pc:sldMk cId="1920938149" sldId="292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Relationship Id="rId6" Type="http://schemas.openxmlformats.org/officeDocument/2006/relationships/image" Target="../media/image18.sv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Relationship Id="rId6" Type="http://schemas.openxmlformats.org/officeDocument/2006/relationships/image" Target="../media/image18.sv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61FDF7-6D1D-469B-B64C-6141ABD95D2D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9AEB99-8198-4DA4-88EE-DB0957847EA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Safety</a:t>
          </a:r>
        </a:p>
      </dgm:t>
    </dgm:pt>
    <dgm:pt modelId="{6D71F5B6-0493-40A2-8350-D34700E0C704}" type="parTrans" cxnId="{5096DBE1-D1B2-41D6-820C-9C31B312397F}">
      <dgm:prSet/>
      <dgm:spPr/>
      <dgm:t>
        <a:bodyPr/>
        <a:lstStyle/>
        <a:p>
          <a:endParaRPr lang="en-US"/>
        </a:p>
      </dgm:t>
    </dgm:pt>
    <dgm:pt modelId="{9F5A526C-FC61-4993-B67E-4C27BDB5D05A}" type="sibTrans" cxnId="{5096DBE1-D1B2-41D6-820C-9C31B312397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CCC47CE-00EA-4B3A-9A76-9BE32D07C9B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Putting your show on paper</a:t>
          </a:r>
        </a:p>
      </dgm:t>
    </dgm:pt>
    <dgm:pt modelId="{8BC02847-A25B-44D1-AAFE-F8ED506BD6C9}" type="parTrans" cxnId="{C1487203-6A30-46FD-9B21-A8603099C8EF}">
      <dgm:prSet/>
      <dgm:spPr/>
      <dgm:t>
        <a:bodyPr/>
        <a:lstStyle/>
        <a:p>
          <a:endParaRPr lang="en-US"/>
        </a:p>
      </dgm:t>
    </dgm:pt>
    <dgm:pt modelId="{18FFBD95-39BD-44D8-A237-27FF4982CC0D}" type="sibTrans" cxnId="{C1487203-6A30-46FD-9B21-A8603099C8E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D369D4D-3E74-46C9-8398-5D47A4CE5D4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Determining what to order</a:t>
          </a:r>
        </a:p>
      </dgm:t>
    </dgm:pt>
    <dgm:pt modelId="{A934E4D9-E415-42E5-95B8-9255744DE18E}" type="parTrans" cxnId="{C0465D12-9212-43DA-99E6-AE6F752DDA6E}">
      <dgm:prSet/>
      <dgm:spPr/>
      <dgm:t>
        <a:bodyPr/>
        <a:lstStyle/>
        <a:p>
          <a:endParaRPr lang="en-US"/>
        </a:p>
      </dgm:t>
    </dgm:pt>
    <dgm:pt modelId="{7562A772-72B2-4914-9FAD-0FE42544CE9C}" type="sibTrans" cxnId="{C0465D12-9212-43DA-99E6-AE6F752DDA6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E610463-FF46-4D59-BF6E-43CF154BA82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Time management</a:t>
          </a:r>
        </a:p>
      </dgm:t>
    </dgm:pt>
    <dgm:pt modelId="{0C455511-4C9A-42AE-995D-87B84E49BA8C}" type="parTrans" cxnId="{87040E29-DF59-4E96-95C4-4E4E3894DE8A}">
      <dgm:prSet/>
      <dgm:spPr/>
      <dgm:t>
        <a:bodyPr/>
        <a:lstStyle/>
        <a:p>
          <a:endParaRPr lang="en-US"/>
        </a:p>
      </dgm:t>
    </dgm:pt>
    <dgm:pt modelId="{65AC7C2C-3853-40BE-8AA9-C90FA880649C}" type="sibTrans" cxnId="{87040E29-DF59-4E96-95C4-4E4E3894DE8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3739502-5860-4E7B-80D4-21911FFBC2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Cost</a:t>
          </a:r>
        </a:p>
      </dgm:t>
    </dgm:pt>
    <dgm:pt modelId="{D5C0E4FF-0142-406F-B876-E128B294CBA1}" type="parTrans" cxnId="{F5766BF5-754D-49B2-9AD9-92B1B0C837FA}">
      <dgm:prSet/>
      <dgm:spPr/>
      <dgm:t>
        <a:bodyPr/>
        <a:lstStyle/>
        <a:p>
          <a:endParaRPr lang="en-US"/>
        </a:p>
      </dgm:t>
    </dgm:pt>
    <dgm:pt modelId="{892A8956-9C01-4A5B-9DEC-4919EBA6CC67}" type="sibTrans" cxnId="{F5766BF5-754D-49B2-9AD9-92B1B0C837F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393F0E0-D49F-4ED5-9146-60F18F56D84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Is my neighborhood right </a:t>
          </a:r>
        </a:p>
      </dgm:t>
    </dgm:pt>
    <dgm:pt modelId="{2B6C363A-C973-4C65-B942-DB5348D4D0FC}" type="parTrans" cxnId="{E1D2E0A8-15A3-4AF5-985C-992D2FE06FBE}">
      <dgm:prSet/>
      <dgm:spPr/>
      <dgm:t>
        <a:bodyPr/>
        <a:lstStyle/>
        <a:p>
          <a:endParaRPr lang="en-US"/>
        </a:p>
      </dgm:t>
    </dgm:pt>
    <dgm:pt modelId="{701DA069-949B-403D-B95C-5B1A355409F1}" type="sibTrans" cxnId="{E1D2E0A8-15A3-4AF5-985C-992D2FE06FB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356033A-A17C-4D15-B836-556E14C871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How do I want my show to look</a:t>
          </a:r>
        </a:p>
      </dgm:t>
    </dgm:pt>
    <dgm:pt modelId="{FA063E1A-F994-49B9-B59B-20A6176135A6}" type="parTrans" cxnId="{726C0133-3804-4F62-85F1-801F7176A566}">
      <dgm:prSet/>
      <dgm:spPr/>
      <dgm:t>
        <a:bodyPr/>
        <a:lstStyle/>
        <a:p>
          <a:endParaRPr lang="en-US"/>
        </a:p>
      </dgm:t>
    </dgm:pt>
    <dgm:pt modelId="{BBAF975C-BC75-45A3-B530-5A86EA5B9B83}" type="sibTrans" cxnId="{726C0133-3804-4F62-85F1-801F7176A56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9C658AF-E9AB-4D2F-A848-E5977CD5804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What type of props</a:t>
          </a:r>
        </a:p>
      </dgm:t>
    </dgm:pt>
    <dgm:pt modelId="{2F793FE2-E562-4204-9310-0D1E95203686}" type="parTrans" cxnId="{DA5DB518-7678-476B-BFD4-1F5AA57B84C1}">
      <dgm:prSet/>
      <dgm:spPr/>
      <dgm:t>
        <a:bodyPr/>
        <a:lstStyle/>
        <a:p>
          <a:endParaRPr lang="en-US"/>
        </a:p>
      </dgm:t>
    </dgm:pt>
    <dgm:pt modelId="{54EE9F3B-AEA3-418E-A8AD-9C49B6A130E5}" type="sibTrans" cxnId="{DA5DB518-7678-476B-BFD4-1F5AA57B84C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5204431-9E64-48A4-88ED-076B5A2AF11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What type of lights </a:t>
          </a:r>
        </a:p>
      </dgm:t>
    </dgm:pt>
    <dgm:pt modelId="{320DA09A-DD4E-4C16-8E93-B57AAC85E6BF}" type="parTrans" cxnId="{B888D849-B845-4972-A51B-F3797F7D3736}">
      <dgm:prSet/>
      <dgm:spPr/>
      <dgm:t>
        <a:bodyPr/>
        <a:lstStyle/>
        <a:p>
          <a:endParaRPr lang="en-US"/>
        </a:p>
      </dgm:t>
    </dgm:pt>
    <dgm:pt modelId="{E14BCC0C-6742-47FC-94C5-1B74CA020405}" type="sibTrans" cxnId="{B888D849-B845-4972-A51B-F3797F7D373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5BE2323-84CD-4324-A69F-16A1906E992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What type of controllers</a:t>
          </a:r>
        </a:p>
      </dgm:t>
    </dgm:pt>
    <dgm:pt modelId="{9DAED571-6BE6-4961-9F4E-05D16ABC3C1B}" type="parTrans" cxnId="{12A35CD5-DE26-4CEF-9BE7-8314B50DEB35}">
      <dgm:prSet/>
      <dgm:spPr/>
      <dgm:t>
        <a:bodyPr/>
        <a:lstStyle/>
        <a:p>
          <a:endParaRPr lang="en-US"/>
        </a:p>
      </dgm:t>
    </dgm:pt>
    <dgm:pt modelId="{C7E23692-E247-483B-B5B3-645964A20B26}" type="sibTrans" cxnId="{12A35CD5-DE26-4CEF-9BE7-8314B50DEB3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43E7195-FA03-44AD-9849-26564DA818E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Where do I get help</a:t>
          </a:r>
          <a:endParaRPr lang="en-US" dirty="0"/>
        </a:p>
      </dgm:t>
    </dgm:pt>
    <dgm:pt modelId="{B1939DE2-412A-4E20-BCDF-2F9E42025560}" type="parTrans" cxnId="{8D7E84D8-0794-4B68-AAC1-64326B2C3113}">
      <dgm:prSet/>
      <dgm:spPr/>
      <dgm:t>
        <a:bodyPr/>
        <a:lstStyle/>
        <a:p>
          <a:endParaRPr lang="en-US"/>
        </a:p>
      </dgm:t>
    </dgm:pt>
    <dgm:pt modelId="{CD5F1008-3B76-43F9-A739-366A1F163535}" type="sibTrans" cxnId="{8D7E84D8-0794-4B68-AAC1-64326B2C311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E4083E5-BF0F-46D1-BA6D-478A43F176F8}" type="pres">
      <dgm:prSet presAssocID="{7061FDF7-6D1D-469B-B64C-6141ABD95D2D}" presName="root" presStyleCnt="0">
        <dgm:presLayoutVars>
          <dgm:dir/>
          <dgm:resizeHandles val="exact"/>
        </dgm:presLayoutVars>
      </dgm:prSet>
      <dgm:spPr/>
    </dgm:pt>
    <dgm:pt modelId="{FEB44495-6BBD-4488-8199-49854C80EF29}" type="pres">
      <dgm:prSet presAssocID="{7061FDF7-6D1D-469B-B64C-6141ABD95D2D}" presName="container" presStyleCnt="0">
        <dgm:presLayoutVars>
          <dgm:dir/>
          <dgm:resizeHandles val="exact"/>
        </dgm:presLayoutVars>
      </dgm:prSet>
      <dgm:spPr/>
    </dgm:pt>
    <dgm:pt modelId="{1628CD0D-A77A-4B02-9FE8-42328ECB89CC}" type="pres">
      <dgm:prSet presAssocID="{43739502-5860-4E7B-80D4-21911FFBC29E}" presName="compNode" presStyleCnt="0"/>
      <dgm:spPr/>
    </dgm:pt>
    <dgm:pt modelId="{15D423E8-2AC3-4EBC-9FED-95002FBB8BA4}" type="pres">
      <dgm:prSet presAssocID="{43739502-5860-4E7B-80D4-21911FFBC29E}" presName="iconBgRect" presStyleLbl="bgShp" presStyleIdx="0" presStyleCnt="11"/>
      <dgm:spPr/>
    </dgm:pt>
    <dgm:pt modelId="{DDFE569B-B881-458E-A3CA-91D0EE33CACD}" type="pres">
      <dgm:prSet presAssocID="{43739502-5860-4E7B-80D4-21911FFBC29E}" presName="iconRect" presStyleLbl="node1" presStyleIdx="0" presStyleCnt="11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 with solid fill"/>
        </a:ext>
      </dgm:extLst>
    </dgm:pt>
    <dgm:pt modelId="{599759FD-D3B9-4B26-A782-A3D477ECDF23}" type="pres">
      <dgm:prSet presAssocID="{43739502-5860-4E7B-80D4-21911FFBC29E}" presName="spaceRect" presStyleCnt="0"/>
      <dgm:spPr/>
    </dgm:pt>
    <dgm:pt modelId="{CF8A936E-B1DD-49AD-88CC-06E72C43F564}" type="pres">
      <dgm:prSet presAssocID="{43739502-5860-4E7B-80D4-21911FFBC29E}" presName="textRect" presStyleLbl="revTx" presStyleIdx="0" presStyleCnt="11">
        <dgm:presLayoutVars>
          <dgm:chMax val="1"/>
          <dgm:chPref val="1"/>
        </dgm:presLayoutVars>
      </dgm:prSet>
      <dgm:spPr/>
    </dgm:pt>
    <dgm:pt modelId="{D83B5465-079E-4FFC-BF95-027719184E46}" type="pres">
      <dgm:prSet presAssocID="{892A8956-9C01-4A5B-9DEC-4919EBA6CC67}" presName="sibTrans" presStyleLbl="sibTrans2D1" presStyleIdx="0" presStyleCnt="0"/>
      <dgm:spPr/>
    </dgm:pt>
    <dgm:pt modelId="{3BFDE1A9-38B6-40E9-ACCE-E4CB9E66F06F}" type="pres">
      <dgm:prSet presAssocID="{7393F0E0-D49F-4ED5-9146-60F18F56D841}" presName="compNode" presStyleCnt="0"/>
      <dgm:spPr/>
    </dgm:pt>
    <dgm:pt modelId="{2FF1C588-A92E-4566-87C4-58DF7CB16670}" type="pres">
      <dgm:prSet presAssocID="{7393F0E0-D49F-4ED5-9146-60F18F56D841}" presName="iconBgRect" presStyleLbl="bgShp" presStyleIdx="1" presStyleCnt="11"/>
      <dgm:spPr/>
    </dgm:pt>
    <dgm:pt modelId="{D4CCE96D-3F44-4809-95E6-1F6F3D968657}" type="pres">
      <dgm:prSet presAssocID="{7393F0E0-D49F-4ED5-9146-60F18F56D841}" presName="iconRect" presStyleLbl="node1" presStyleIdx="1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ighborhood with solid fill"/>
        </a:ext>
      </dgm:extLst>
    </dgm:pt>
    <dgm:pt modelId="{BC482558-9CB6-4959-AFC0-96FE37A9F3E5}" type="pres">
      <dgm:prSet presAssocID="{7393F0E0-D49F-4ED5-9146-60F18F56D841}" presName="spaceRect" presStyleCnt="0"/>
      <dgm:spPr/>
    </dgm:pt>
    <dgm:pt modelId="{2EABC141-8792-427D-9889-7644903EB607}" type="pres">
      <dgm:prSet presAssocID="{7393F0E0-D49F-4ED5-9146-60F18F56D841}" presName="textRect" presStyleLbl="revTx" presStyleIdx="1" presStyleCnt="11">
        <dgm:presLayoutVars>
          <dgm:chMax val="1"/>
          <dgm:chPref val="1"/>
        </dgm:presLayoutVars>
      </dgm:prSet>
      <dgm:spPr/>
    </dgm:pt>
    <dgm:pt modelId="{A36F010E-F87C-40AA-9D81-AB4E232426B3}" type="pres">
      <dgm:prSet presAssocID="{701DA069-949B-403D-B95C-5B1A355409F1}" presName="sibTrans" presStyleLbl="sibTrans2D1" presStyleIdx="0" presStyleCnt="0"/>
      <dgm:spPr/>
    </dgm:pt>
    <dgm:pt modelId="{AC50BA50-79F9-4D61-8C6B-8D6708AAE9B7}" type="pres">
      <dgm:prSet presAssocID="{A356033A-A17C-4D15-B836-556E14C8715B}" presName="compNode" presStyleCnt="0"/>
      <dgm:spPr/>
    </dgm:pt>
    <dgm:pt modelId="{A69935FD-8518-4550-8D50-50AF25931F20}" type="pres">
      <dgm:prSet presAssocID="{A356033A-A17C-4D15-B836-556E14C8715B}" presName="iconBgRect" presStyleLbl="bgShp" presStyleIdx="2" presStyleCnt="11"/>
      <dgm:spPr/>
    </dgm:pt>
    <dgm:pt modelId="{9B284B73-E8F5-408E-8EC4-720B46CDC098}" type="pres">
      <dgm:prSet presAssocID="{A356033A-A17C-4D15-B836-556E14C8715B}" presName="iconRect" presStyleLbl="node1" presStyleIdx="2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formance Curtains with solid fill"/>
        </a:ext>
      </dgm:extLst>
    </dgm:pt>
    <dgm:pt modelId="{88C7584A-2C23-4095-8D86-338090B8E6D5}" type="pres">
      <dgm:prSet presAssocID="{A356033A-A17C-4D15-B836-556E14C8715B}" presName="spaceRect" presStyleCnt="0"/>
      <dgm:spPr/>
    </dgm:pt>
    <dgm:pt modelId="{C99F5A78-762C-4F70-A5FE-958F17824B8A}" type="pres">
      <dgm:prSet presAssocID="{A356033A-A17C-4D15-B836-556E14C8715B}" presName="textRect" presStyleLbl="revTx" presStyleIdx="2" presStyleCnt="11">
        <dgm:presLayoutVars>
          <dgm:chMax val="1"/>
          <dgm:chPref val="1"/>
        </dgm:presLayoutVars>
      </dgm:prSet>
      <dgm:spPr/>
    </dgm:pt>
    <dgm:pt modelId="{082F1DCD-F0D1-43F1-9C7B-B37DF33415FB}" type="pres">
      <dgm:prSet presAssocID="{BBAF975C-BC75-45A3-B530-5A86EA5B9B83}" presName="sibTrans" presStyleLbl="sibTrans2D1" presStyleIdx="0" presStyleCnt="0"/>
      <dgm:spPr/>
    </dgm:pt>
    <dgm:pt modelId="{DD41D5C5-D064-4CAF-AA00-C5AFE6D0A0C3}" type="pres">
      <dgm:prSet presAssocID="{59C658AF-E9AB-4D2F-A848-E5977CD58043}" presName="compNode" presStyleCnt="0"/>
      <dgm:spPr/>
    </dgm:pt>
    <dgm:pt modelId="{482FAF98-EFAB-4460-A080-05AD86412377}" type="pres">
      <dgm:prSet presAssocID="{59C658AF-E9AB-4D2F-A848-E5977CD58043}" presName="iconBgRect" presStyleLbl="bgShp" presStyleIdx="3" presStyleCnt="11"/>
      <dgm:spPr/>
    </dgm:pt>
    <dgm:pt modelId="{6141FF68-56B2-4DB8-B12A-CB916F236D4F}" type="pres">
      <dgm:prSet presAssocID="{59C658AF-E9AB-4D2F-A848-E5977CD58043}" presName="iconRect" presStyleLbl="node1" presStyleIdx="3" presStyleCnt="11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liday tree with solid fill"/>
        </a:ext>
      </dgm:extLst>
    </dgm:pt>
    <dgm:pt modelId="{2D99B225-034F-40C9-A20E-B3FEC894BE45}" type="pres">
      <dgm:prSet presAssocID="{59C658AF-E9AB-4D2F-A848-E5977CD58043}" presName="spaceRect" presStyleCnt="0"/>
      <dgm:spPr/>
    </dgm:pt>
    <dgm:pt modelId="{D036E35C-859D-4B7F-A269-1672DD11391A}" type="pres">
      <dgm:prSet presAssocID="{59C658AF-E9AB-4D2F-A848-E5977CD58043}" presName="textRect" presStyleLbl="revTx" presStyleIdx="3" presStyleCnt="11">
        <dgm:presLayoutVars>
          <dgm:chMax val="1"/>
          <dgm:chPref val="1"/>
        </dgm:presLayoutVars>
      </dgm:prSet>
      <dgm:spPr/>
    </dgm:pt>
    <dgm:pt modelId="{0B4EFE08-FC77-49CB-96AC-F60C7BB7BC74}" type="pres">
      <dgm:prSet presAssocID="{54EE9F3B-AEA3-418E-A8AD-9C49B6A130E5}" presName="sibTrans" presStyleLbl="sibTrans2D1" presStyleIdx="0" presStyleCnt="0"/>
      <dgm:spPr/>
    </dgm:pt>
    <dgm:pt modelId="{C5D3E760-1EE0-4386-B72D-04F20917C92B}" type="pres">
      <dgm:prSet presAssocID="{75204431-9E64-48A4-88ED-076B5A2AF119}" presName="compNode" presStyleCnt="0"/>
      <dgm:spPr/>
    </dgm:pt>
    <dgm:pt modelId="{1E3BF5B9-088B-4DD2-ABC5-49BF4BCC3F21}" type="pres">
      <dgm:prSet presAssocID="{75204431-9E64-48A4-88ED-076B5A2AF119}" presName="iconBgRect" presStyleLbl="bgShp" presStyleIdx="4" presStyleCnt="11"/>
      <dgm:spPr/>
    </dgm:pt>
    <dgm:pt modelId="{649398D8-59A0-4D2A-8CD1-958871FE867D}" type="pres">
      <dgm:prSet presAssocID="{75204431-9E64-48A4-88ED-076B5A2AF119}" presName="iconRect" presStyleLbl="node1" presStyleIdx="4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s On with solid fill"/>
        </a:ext>
      </dgm:extLst>
    </dgm:pt>
    <dgm:pt modelId="{68D1D11F-5989-49FF-9FCA-3422CF8456C3}" type="pres">
      <dgm:prSet presAssocID="{75204431-9E64-48A4-88ED-076B5A2AF119}" presName="spaceRect" presStyleCnt="0"/>
      <dgm:spPr/>
    </dgm:pt>
    <dgm:pt modelId="{3CB62286-0641-4207-A818-9A83D3CF5DA3}" type="pres">
      <dgm:prSet presAssocID="{75204431-9E64-48A4-88ED-076B5A2AF119}" presName="textRect" presStyleLbl="revTx" presStyleIdx="4" presStyleCnt="11">
        <dgm:presLayoutVars>
          <dgm:chMax val="1"/>
          <dgm:chPref val="1"/>
        </dgm:presLayoutVars>
      </dgm:prSet>
      <dgm:spPr/>
    </dgm:pt>
    <dgm:pt modelId="{2E98F16F-FA4B-418C-8DEC-19B0C30429F8}" type="pres">
      <dgm:prSet presAssocID="{E14BCC0C-6742-47FC-94C5-1B74CA020405}" presName="sibTrans" presStyleLbl="sibTrans2D1" presStyleIdx="0" presStyleCnt="0"/>
      <dgm:spPr/>
    </dgm:pt>
    <dgm:pt modelId="{13CFFDBC-CFE1-4284-8FE7-651D0F8E32D4}" type="pres">
      <dgm:prSet presAssocID="{D5BE2323-84CD-4324-A69F-16A1906E9922}" presName="compNode" presStyleCnt="0"/>
      <dgm:spPr/>
    </dgm:pt>
    <dgm:pt modelId="{07BD7D9D-DFC7-43C2-B5C3-4CEB3AA4815E}" type="pres">
      <dgm:prSet presAssocID="{D5BE2323-84CD-4324-A69F-16A1906E9922}" presName="iconBgRect" presStyleLbl="bgShp" presStyleIdx="5" presStyleCnt="11"/>
      <dgm:spPr/>
    </dgm:pt>
    <dgm:pt modelId="{9E9FAB7F-19DD-47BE-9468-6815A92D9803}" type="pres">
      <dgm:prSet presAssocID="{D5BE2323-84CD-4324-A69F-16A1906E9922}" presName="iconRect" presStyleLbl="node1" presStyleIdx="5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ternet outline"/>
        </a:ext>
      </dgm:extLst>
    </dgm:pt>
    <dgm:pt modelId="{80475927-A6BC-4585-A37F-72935D4905AA}" type="pres">
      <dgm:prSet presAssocID="{D5BE2323-84CD-4324-A69F-16A1906E9922}" presName="spaceRect" presStyleCnt="0"/>
      <dgm:spPr/>
    </dgm:pt>
    <dgm:pt modelId="{61FF5D1A-D581-4E4B-B071-A7550C282C36}" type="pres">
      <dgm:prSet presAssocID="{D5BE2323-84CD-4324-A69F-16A1906E9922}" presName="textRect" presStyleLbl="revTx" presStyleIdx="5" presStyleCnt="11">
        <dgm:presLayoutVars>
          <dgm:chMax val="1"/>
          <dgm:chPref val="1"/>
        </dgm:presLayoutVars>
      </dgm:prSet>
      <dgm:spPr/>
    </dgm:pt>
    <dgm:pt modelId="{3EFCFFDD-CCFA-47FE-848F-C98D662B66CB}" type="pres">
      <dgm:prSet presAssocID="{C7E23692-E247-483B-B5B3-645964A20B26}" presName="sibTrans" presStyleLbl="sibTrans2D1" presStyleIdx="0" presStyleCnt="0"/>
      <dgm:spPr/>
    </dgm:pt>
    <dgm:pt modelId="{8354524F-96DB-4B43-9EE5-FB93672AAFFB}" type="pres">
      <dgm:prSet presAssocID="{4CCC47CE-00EA-4B3A-9A76-9BE32D07C9BD}" presName="compNode" presStyleCnt="0"/>
      <dgm:spPr/>
    </dgm:pt>
    <dgm:pt modelId="{357B0557-97D2-4754-BCDF-D8D17D759B48}" type="pres">
      <dgm:prSet presAssocID="{4CCC47CE-00EA-4B3A-9A76-9BE32D07C9BD}" presName="iconBgRect" presStyleLbl="bgShp" presStyleIdx="6" presStyleCnt="11"/>
      <dgm:spPr/>
    </dgm:pt>
    <dgm:pt modelId="{856CAB9C-ABC3-4098-9205-7FC02841F0ED}" type="pres">
      <dgm:prSet presAssocID="{4CCC47CE-00EA-4B3A-9A76-9BE32D07C9BD}" presName="iconRect" presStyleLbl="node1" presStyleIdx="6" presStyleCnt="11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0C5A0AB7-3562-491E-9476-C45A85EBA302}" type="pres">
      <dgm:prSet presAssocID="{4CCC47CE-00EA-4B3A-9A76-9BE32D07C9BD}" presName="spaceRect" presStyleCnt="0"/>
      <dgm:spPr/>
    </dgm:pt>
    <dgm:pt modelId="{4C5E119B-0D2E-4B6B-A565-BDF766FA66F9}" type="pres">
      <dgm:prSet presAssocID="{4CCC47CE-00EA-4B3A-9A76-9BE32D07C9BD}" presName="textRect" presStyleLbl="revTx" presStyleIdx="6" presStyleCnt="11">
        <dgm:presLayoutVars>
          <dgm:chMax val="1"/>
          <dgm:chPref val="1"/>
        </dgm:presLayoutVars>
      </dgm:prSet>
      <dgm:spPr/>
    </dgm:pt>
    <dgm:pt modelId="{A0D82ED4-E602-42BF-BE4A-57E4EFAAF508}" type="pres">
      <dgm:prSet presAssocID="{18FFBD95-39BD-44D8-A237-27FF4982CC0D}" presName="sibTrans" presStyleLbl="sibTrans2D1" presStyleIdx="0" presStyleCnt="0"/>
      <dgm:spPr/>
    </dgm:pt>
    <dgm:pt modelId="{32552874-ECF3-4DC3-B300-230FD51BCA53}" type="pres">
      <dgm:prSet presAssocID="{2D369D4D-3E74-46C9-8398-5D47A4CE5D45}" presName="compNode" presStyleCnt="0"/>
      <dgm:spPr/>
    </dgm:pt>
    <dgm:pt modelId="{8059726F-2F1F-4E3A-8CD1-34E4E3BBFCD8}" type="pres">
      <dgm:prSet presAssocID="{2D369D4D-3E74-46C9-8398-5D47A4CE5D45}" presName="iconBgRect" presStyleLbl="bgShp" presStyleIdx="7" presStyleCnt="11"/>
      <dgm:spPr/>
    </dgm:pt>
    <dgm:pt modelId="{8111E86D-1A33-40BA-99B7-54967C0DCCD5}" type="pres">
      <dgm:prSet presAssocID="{2D369D4D-3E74-46C9-8398-5D47A4CE5D45}" presName="iconRect" presStyleLbl="node1" presStyleIdx="7" presStyleCnt="11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6F493FC-450F-4ED7-B686-40D7934062C6}" type="pres">
      <dgm:prSet presAssocID="{2D369D4D-3E74-46C9-8398-5D47A4CE5D45}" presName="spaceRect" presStyleCnt="0"/>
      <dgm:spPr/>
    </dgm:pt>
    <dgm:pt modelId="{B72B7E9B-28B2-454B-9C79-8B6490BB52AA}" type="pres">
      <dgm:prSet presAssocID="{2D369D4D-3E74-46C9-8398-5D47A4CE5D45}" presName="textRect" presStyleLbl="revTx" presStyleIdx="7" presStyleCnt="11">
        <dgm:presLayoutVars>
          <dgm:chMax val="1"/>
          <dgm:chPref val="1"/>
        </dgm:presLayoutVars>
      </dgm:prSet>
      <dgm:spPr/>
    </dgm:pt>
    <dgm:pt modelId="{00E91143-B2A8-47D5-8F0F-1F6A497A8238}" type="pres">
      <dgm:prSet presAssocID="{7562A772-72B2-4914-9FAD-0FE42544CE9C}" presName="sibTrans" presStyleLbl="sibTrans2D1" presStyleIdx="0" presStyleCnt="0"/>
      <dgm:spPr/>
    </dgm:pt>
    <dgm:pt modelId="{F501B23E-E27C-4851-8F79-7AFC62537747}" type="pres">
      <dgm:prSet presAssocID="{EE610463-FF46-4D59-BF6E-43CF154BA82C}" presName="compNode" presStyleCnt="0"/>
      <dgm:spPr/>
    </dgm:pt>
    <dgm:pt modelId="{4CEAE549-46DD-4269-BEEA-5369C1F6055F}" type="pres">
      <dgm:prSet presAssocID="{EE610463-FF46-4D59-BF6E-43CF154BA82C}" presName="iconBgRect" presStyleLbl="bgShp" presStyleIdx="8" presStyleCnt="11"/>
      <dgm:spPr/>
    </dgm:pt>
    <dgm:pt modelId="{02FA784B-AA3D-4558-980E-8FE9D5107FBF}" type="pres">
      <dgm:prSet presAssocID="{EE610463-FF46-4D59-BF6E-43CF154BA82C}" presName="iconRect" presStyleLbl="node1" presStyleIdx="8" presStyleCnt="11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2AFE8FE3-DDAF-42C4-BCD9-9C46F656AE27}" type="pres">
      <dgm:prSet presAssocID="{EE610463-FF46-4D59-BF6E-43CF154BA82C}" presName="spaceRect" presStyleCnt="0"/>
      <dgm:spPr/>
    </dgm:pt>
    <dgm:pt modelId="{B1317017-23EA-4B31-B1DB-CAC36EB4D93C}" type="pres">
      <dgm:prSet presAssocID="{EE610463-FF46-4D59-BF6E-43CF154BA82C}" presName="textRect" presStyleLbl="revTx" presStyleIdx="8" presStyleCnt="11">
        <dgm:presLayoutVars>
          <dgm:chMax val="1"/>
          <dgm:chPref val="1"/>
        </dgm:presLayoutVars>
      </dgm:prSet>
      <dgm:spPr/>
    </dgm:pt>
    <dgm:pt modelId="{2A4BACFB-AD1B-4793-8B68-39FC78878629}" type="pres">
      <dgm:prSet presAssocID="{65AC7C2C-3853-40BE-8AA9-C90FA880649C}" presName="sibTrans" presStyleLbl="sibTrans2D1" presStyleIdx="0" presStyleCnt="0"/>
      <dgm:spPr/>
    </dgm:pt>
    <dgm:pt modelId="{7ECCDAE3-A8CE-4BB1-9383-7767714ED122}" type="pres">
      <dgm:prSet presAssocID="{9C9AEB99-8198-4DA4-88EE-DB0957847EA5}" presName="compNode" presStyleCnt="0"/>
      <dgm:spPr/>
    </dgm:pt>
    <dgm:pt modelId="{9CB51B15-1992-49C2-A875-06218C3A509E}" type="pres">
      <dgm:prSet presAssocID="{9C9AEB99-8198-4DA4-88EE-DB0957847EA5}" presName="iconBgRect" presStyleLbl="bgShp" presStyleIdx="9" presStyleCnt="11"/>
      <dgm:spPr/>
    </dgm:pt>
    <dgm:pt modelId="{6D265894-120E-425B-8243-A4C0D0E22EFB}" type="pres">
      <dgm:prSet presAssocID="{9C9AEB99-8198-4DA4-88EE-DB0957847EA5}" presName="iconRect" presStyleLbl="node1" presStyleIdx="9" presStyleCnt="11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tecting Hand"/>
        </a:ext>
      </dgm:extLst>
    </dgm:pt>
    <dgm:pt modelId="{ACA4EAF0-E3EF-4405-BDD4-15EE343AF2AE}" type="pres">
      <dgm:prSet presAssocID="{9C9AEB99-8198-4DA4-88EE-DB0957847EA5}" presName="spaceRect" presStyleCnt="0"/>
      <dgm:spPr/>
    </dgm:pt>
    <dgm:pt modelId="{D4720374-9FC8-497F-A70F-47D9C86B9165}" type="pres">
      <dgm:prSet presAssocID="{9C9AEB99-8198-4DA4-88EE-DB0957847EA5}" presName="textRect" presStyleLbl="revTx" presStyleIdx="9" presStyleCnt="11">
        <dgm:presLayoutVars>
          <dgm:chMax val="1"/>
          <dgm:chPref val="1"/>
        </dgm:presLayoutVars>
      </dgm:prSet>
      <dgm:spPr/>
    </dgm:pt>
    <dgm:pt modelId="{DA456474-320D-4C0B-80C3-EFC88AC5CA46}" type="pres">
      <dgm:prSet presAssocID="{9F5A526C-FC61-4993-B67E-4C27BDB5D05A}" presName="sibTrans" presStyleLbl="sibTrans2D1" presStyleIdx="0" presStyleCnt="0"/>
      <dgm:spPr/>
    </dgm:pt>
    <dgm:pt modelId="{DD5CBD77-5FED-4A86-92D3-5924EE414895}" type="pres">
      <dgm:prSet presAssocID="{A43E7195-FA03-44AD-9849-26564DA818EA}" presName="compNode" presStyleCnt="0"/>
      <dgm:spPr/>
    </dgm:pt>
    <dgm:pt modelId="{92061642-3225-4BE2-8148-88A8D09D012E}" type="pres">
      <dgm:prSet presAssocID="{A43E7195-FA03-44AD-9849-26564DA818EA}" presName="iconBgRect" presStyleLbl="bgShp" presStyleIdx="10" presStyleCnt="11"/>
      <dgm:spPr/>
    </dgm:pt>
    <dgm:pt modelId="{403FA377-0A9C-42F1-8947-399FB292514B}" type="pres">
      <dgm:prSet presAssocID="{A43E7195-FA03-44AD-9849-26564DA818EA}" presName="iconRect" presStyleLbl="node1" presStyleIdx="10" presStyleCnt="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 with solid fill"/>
        </a:ext>
      </dgm:extLst>
    </dgm:pt>
    <dgm:pt modelId="{0B65119A-F0DA-4224-B9BF-6CA54FDBFDC3}" type="pres">
      <dgm:prSet presAssocID="{A43E7195-FA03-44AD-9849-26564DA818EA}" presName="spaceRect" presStyleCnt="0"/>
      <dgm:spPr/>
    </dgm:pt>
    <dgm:pt modelId="{8DE7A810-1F32-4D8E-AA49-7C1B0120AB5A}" type="pres">
      <dgm:prSet presAssocID="{A43E7195-FA03-44AD-9849-26564DA818EA}" presName="textRect" presStyleLbl="revTx" presStyleIdx="10" presStyleCnt="11">
        <dgm:presLayoutVars>
          <dgm:chMax val="1"/>
          <dgm:chPref val="1"/>
        </dgm:presLayoutVars>
      </dgm:prSet>
      <dgm:spPr/>
    </dgm:pt>
  </dgm:ptLst>
  <dgm:cxnLst>
    <dgm:cxn modelId="{21974403-D1A8-46AC-968F-C285502269EA}" type="presOf" srcId="{9C9AEB99-8198-4DA4-88EE-DB0957847EA5}" destId="{D4720374-9FC8-497F-A70F-47D9C86B9165}" srcOrd="0" destOrd="0" presId="urn:microsoft.com/office/officeart/2018/2/layout/IconCircleList"/>
    <dgm:cxn modelId="{C1487203-6A30-46FD-9B21-A8603099C8EF}" srcId="{7061FDF7-6D1D-469B-B64C-6141ABD95D2D}" destId="{4CCC47CE-00EA-4B3A-9A76-9BE32D07C9BD}" srcOrd="6" destOrd="0" parTransId="{8BC02847-A25B-44D1-AAFE-F8ED506BD6C9}" sibTransId="{18FFBD95-39BD-44D8-A237-27FF4982CC0D}"/>
    <dgm:cxn modelId="{BD4BFA0A-0FBA-4AFF-90E9-583747D4071F}" type="presOf" srcId="{7393F0E0-D49F-4ED5-9146-60F18F56D841}" destId="{2EABC141-8792-427D-9889-7644903EB607}" srcOrd="0" destOrd="0" presId="urn:microsoft.com/office/officeart/2018/2/layout/IconCircleList"/>
    <dgm:cxn modelId="{71B7090F-4290-4B0F-A3C7-9675C371F963}" type="presOf" srcId="{75204431-9E64-48A4-88ED-076B5A2AF119}" destId="{3CB62286-0641-4207-A818-9A83D3CF5DA3}" srcOrd="0" destOrd="0" presId="urn:microsoft.com/office/officeart/2018/2/layout/IconCircleList"/>
    <dgm:cxn modelId="{C0465D12-9212-43DA-99E6-AE6F752DDA6E}" srcId="{7061FDF7-6D1D-469B-B64C-6141ABD95D2D}" destId="{2D369D4D-3E74-46C9-8398-5D47A4CE5D45}" srcOrd="7" destOrd="0" parTransId="{A934E4D9-E415-42E5-95B8-9255744DE18E}" sibTransId="{7562A772-72B2-4914-9FAD-0FE42544CE9C}"/>
    <dgm:cxn modelId="{DA5DB518-7678-476B-BFD4-1F5AA57B84C1}" srcId="{7061FDF7-6D1D-469B-B64C-6141ABD95D2D}" destId="{59C658AF-E9AB-4D2F-A848-E5977CD58043}" srcOrd="3" destOrd="0" parTransId="{2F793FE2-E562-4204-9310-0D1E95203686}" sibTransId="{54EE9F3B-AEA3-418E-A8AD-9C49B6A130E5}"/>
    <dgm:cxn modelId="{87040E29-DF59-4E96-95C4-4E4E3894DE8A}" srcId="{7061FDF7-6D1D-469B-B64C-6141ABD95D2D}" destId="{EE610463-FF46-4D59-BF6E-43CF154BA82C}" srcOrd="8" destOrd="0" parTransId="{0C455511-4C9A-42AE-995D-87B84E49BA8C}" sibTransId="{65AC7C2C-3853-40BE-8AA9-C90FA880649C}"/>
    <dgm:cxn modelId="{68F9382D-EB64-47EE-9E25-AB16B74F2A2E}" type="presOf" srcId="{7562A772-72B2-4914-9FAD-0FE42544CE9C}" destId="{00E91143-B2A8-47D5-8F0F-1F6A497A8238}" srcOrd="0" destOrd="0" presId="urn:microsoft.com/office/officeart/2018/2/layout/IconCircleList"/>
    <dgm:cxn modelId="{726C0133-3804-4F62-85F1-801F7176A566}" srcId="{7061FDF7-6D1D-469B-B64C-6141ABD95D2D}" destId="{A356033A-A17C-4D15-B836-556E14C8715B}" srcOrd="2" destOrd="0" parTransId="{FA063E1A-F994-49B9-B59B-20A6176135A6}" sibTransId="{BBAF975C-BC75-45A3-B530-5A86EA5B9B83}"/>
    <dgm:cxn modelId="{904EA267-B8B0-4B41-8FBD-E8F5C7A57E8A}" type="presOf" srcId="{EE610463-FF46-4D59-BF6E-43CF154BA82C}" destId="{B1317017-23EA-4B31-B1DB-CAC36EB4D93C}" srcOrd="0" destOrd="0" presId="urn:microsoft.com/office/officeart/2018/2/layout/IconCircleList"/>
    <dgm:cxn modelId="{72841468-24D0-409E-8519-B6F41963B462}" type="presOf" srcId="{7061FDF7-6D1D-469B-B64C-6141ABD95D2D}" destId="{9E4083E5-BF0F-46D1-BA6D-478A43F176F8}" srcOrd="0" destOrd="0" presId="urn:microsoft.com/office/officeart/2018/2/layout/IconCircleList"/>
    <dgm:cxn modelId="{B888D849-B845-4972-A51B-F3797F7D3736}" srcId="{7061FDF7-6D1D-469B-B64C-6141ABD95D2D}" destId="{75204431-9E64-48A4-88ED-076B5A2AF119}" srcOrd="4" destOrd="0" parTransId="{320DA09A-DD4E-4C16-8E93-B57AAC85E6BF}" sibTransId="{E14BCC0C-6742-47FC-94C5-1B74CA020405}"/>
    <dgm:cxn modelId="{2D64C96E-5532-473F-9B18-2D9B00D4D43D}" type="presOf" srcId="{701DA069-949B-403D-B95C-5B1A355409F1}" destId="{A36F010E-F87C-40AA-9D81-AB4E232426B3}" srcOrd="0" destOrd="0" presId="urn:microsoft.com/office/officeart/2018/2/layout/IconCircleList"/>
    <dgm:cxn modelId="{C8359D51-1303-4375-A4BD-3F72BCF8DA83}" type="presOf" srcId="{4CCC47CE-00EA-4B3A-9A76-9BE32D07C9BD}" destId="{4C5E119B-0D2E-4B6B-A565-BDF766FA66F9}" srcOrd="0" destOrd="0" presId="urn:microsoft.com/office/officeart/2018/2/layout/IconCircleList"/>
    <dgm:cxn modelId="{6D82EC73-BA4F-4BFE-BF3A-84EBC687ABBB}" type="presOf" srcId="{892A8956-9C01-4A5B-9DEC-4919EBA6CC67}" destId="{D83B5465-079E-4FFC-BF95-027719184E46}" srcOrd="0" destOrd="0" presId="urn:microsoft.com/office/officeart/2018/2/layout/IconCircleList"/>
    <dgm:cxn modelId="{A15C2880-1F10-411B-BD91-9EAD667D1E63}" type="presOf" srcId="{2D369D4D-3E74-46C9-8398-5D47A4CE5D45}" destId="{B72B7E9B-28B2-454B-9C79-8B6490BB52AA}" srcOrd="0" destOrd="0" presId="urn:microsoft.com/office/officeart/2018/2/layout/IconCircleList"/>
    <dgm:cxn modelId="{0D9C788A-08EA-44E7-A792-E2980503675D}" type="presOf" srcId="{9F5A526C-FC61-4993-B67E-4C27BDB5D05A}" destId="{DA456474-320D-4C0B-80C3-EFC88AC5CA46}" srcOrd="0" destOrd="0" presId="urn:microsoft.com/office/officeart/2018/2/layout/IconCircleList"/>
    <dgm:cxn modelId="{5E5A018D-82C5-40C7-97C8-7DDD900CCF05}" type="presOf" srcId="{A356033A-A17C-4D15-B836-556E14C8715B}" destId="{C99F5A78-762C-4F70-A5FE-958F17824B8A}" srcOrd="0" destOrd="0" presId="urn:microsoft.com/office/officeart/2018/2/layout/IconCircleList"/>
    <dgm:cxn modelId="{63FAEB97-9405-401D-B3F9-2259B05BC0F0}" type="presOf" srcId="{59C658AF-E9AB-4D2F-A848-E5977CD58043}" destId="{D036E35C-859D-4B7F-A269-1672DD11391A}" srcOrd="0" destOrd="0" presId="urn:microsoft.com/office/officeart/2018/2/layout/IconCircleList"/>
    <dgm:cxn modelId="{E1D2E0A8-15A3-4AF5-985C-992D2FE06FBE}" srcId="{7061FDF7-6D1D-469B-B64C-6141ABD95D2D}" destId="{7393F0E0-D49F-4ED5-9146-60F18F56D841}" srcOrd="1" destOrd="0" parTransId="{2B6C363A-C973-4C65-B942-DB5348D4D0FC}" sibTransId="{701DA069-949B-403D-B95C-5B1A355409F1}"/>
    <dgm:cxn modelId="{650BBAAB-C8DB-4B75-8FB2-AA183D12E2D1}" type="presOf" srcId="{43739502-5860-4E7B-80D4-21911FFBC29E}" destId="{CF8A936E-B1DD-49AD-88CC-06E72C43F564}" srcOrd="0" destOrd="0" presId="urn:microsoft.com/office/officeart/2018/2/layout/IconCircleList"/>
    <dgm:cxn modelId="{6CA0EBAB-E4D8-456E-898B-C86AB9D8CB6E}" type="presOf" srcId="{BBAF975C-BC75-45A3-B530-5A86EA5B9B83}" destId="{082F1DCD-F0D1-43F1-9C7B-B37DF33415FB}" srcOrd="0" destOrd="0" presId="urn:microsoft.com/office/officeart/2018/2/layout/IconCircleList"/>
    <dgm:cxn modelId="{58CEC2BD-A7CF-4D94-908D-CDDAEDB9FCC2}" type="presOf" srcId="{54EE9F3B-AEA3-418E-A8AD-9C49B6A130E5}" destId="{0B4EFE08-FC77-49CB-96AC-F60C7BB7BC74}" srcOrd="0" destOrd="0" presId="urn:microsoft.com/office/officeart/2018/2/layout/IconCircleList"/>
    <dgm:cxn modelId="{7B8A6AC4-AF00-40B8-B95D-0CF74C2775CC}" type="presOf" srcId="{E14BCC0C-6742-47FC-94C5-1B74CA020405}" destId="{2E98F16F-FA4B-418C-8DEC-19B0C30429F8}" srcOrd="0" destOrd="0" presId="urn:microsoft.com/office/officeart/2018/2/layout/IconCircleList"/>
    <dgm:cxn modelId="{EA1AFDC5-B57C-4B53-895E-7A3ADED10850}" type="presOf" srcId="{65AC7C2C-3853-40BE-8AA9-C90FA880649C}" destId="{2A4BACFB-AD1B-4793-8B68-39FC78878629}" srcOrd="0" destOrd="0" presId="urn:microsoft.com/office/officeart/2018/2/layout/IconCircleList"/>
    <dgm:cxn modelId="{12A35CD5-DE26-4CEF-9BE7-8314B50DEB35}" srcId="{7061FDF7-6D1D-469B-B64C-6141ABD95D2D}" destId="{D5BE2323-84CD-4324-A69F-16A1906E9922}" srcOrd="5" destOrd="0" parTransId="{9DAED571-6BE6-4961-9F4E-05D16ABC3C1B}" sibTransId="{C7E23692-E247-483B-B5B3-645964A20B26}"/>
    <dgm:cxn modelId="{8D7E84D8-0794-4B68-AAC1-64326B2C3113}" srcId="{7061FDF7-6D1D-469B-B64C-6141ABD95D2D}" destId="{A43E7195-FA03-44AD-9849-26564DA818EA}" srcOrd="10" destOrd="0" parTransId="{B1939DE2-412A-4E20-BCDF-2F9E42025560}" sibTransId="{CD5F1008-3B76-43F9-A739-366A1F163535}"/>
    <dgm:cxn modelId="{5096DBE1-D1B2-41D6-820C-9C31B312397F}" srcId="{7061FDF7-6D1D-469B-B64C-6141ABD95D2D}" destId="{9C9AEB99-8198-4DA4-88EE-DB0957847EA5}" srcOrd="9" destOrd="0" parTransId="{6D71F5B6-0493-40A2-8350-D34700E0C704}" sibTransId="{9F5A526C-FC61-4993-B67E-4C27BDB5D05A}"/>
    <dgm:cxn modelId="{AC0884ED-E6F2-45ED-B7B8-BE4FA986C97D}" type="presOf" srcId="{A43E7195-FA03-44AD-9849-26564DA818EA}" destId="{8DE7A810-1F32-4D8E-AA49-7C1B0120AB5A}" srcOrd="0" destOrd="0" presId="urn:microsoft.com/office/officeart/2018/2/layout/IconCircleList"/>
    <dgm:cxn modelId="{F5766BF5-754D-49B2-9AD9-92B1B0C837FA}" srcId="{7061FDF7-6D1D-469B-B64C-6141ABD95D2D}" destId="{43739502-5860-4E7B-80D4-21911FFBC29E}" srcOrd="0" destOrd="0" parTransId="{D5C0E4FF-0142-406F-B876-E128B294CBA1}" sibTransId="{892A8956-9C01-4A5B-9DEC-4919EBA6CC67}"/>
    <dgm:cxn modelId="{C6057DF7-27EF-46F1-B823-161D2E221518}" type="presOf" srcId="{C7E23692-E247-483B-B5B3-645964A20B26}" destId="{3EFCFFDD-CCFA-47FE-848F-C98D662B66CB}" srcOrd="0" destOrd="0" presId="urn:microsoft.com/office/officeart/2018/2/layout/IconCircleList"/>
    <dgm:cxn modelId="{8A9E00F8-5FC6-43EE-8D79-B269ACC8B26A}" type="presOf" srcId="{18FFBD95-39BD-44D8-A237-27FF4982CC0D}" destId="{A0D82ED4-E602-42BF-BE4A-57E4EFAAF508}" srcOrd="0" destOrd="0" presId="urn:microsoft.com/office/officeart/2018/2/layout/IconCircleList"/>
    <dgm:cxn modelId="{9FDD6CFE-BB4E-4D7C-B083-5E8D7E073222}" type="presOf" srcId="{D5BE2323-84CD-4324-A69F-16A1906E9922}" destId="{61FF5D1A-D581-4E4B-B071-A7550C282C36}" srcOrd="0" destOrd="0" presId="urn:microsoft.com/office/officeart/2018/2/layout/IconCircleList"/>
    <dgm:cxn modelId="{D660BA9E-4D68-4264-8812-E2F866634D3D}" type="presParOf" srcId="{9E4083E5-BF0F-46D1-BA6D-478A43F176F8}" destId="{FEB44495-6BBD-4488-8199-49854C80EF29}" srcOrd="0" destOrd="0" presId="urn:microsoft.com/office/officeart/2018/2/layout/IconCircleList"/>
    <dgm:cxn modelId="{E1731640-01B3-4B90-A1DA-963EF5A06BAB}" type="presParOf" srcId="{FEB44495-6BBD-4488-8199-49854C80EF29}" destId="{1628CD0D-A77A-4B02-9FE8-42328ECB89CC}" srcOrd="0" destOrd="0" presId="urn:microsoft.com/office/officeart/2018/2/layout/IconCircleList"/>
    <dgm:cxn modelId="{DB7A927E-4BDD-4442-8D0A-C1C1BF5D63C5}" type="presParOf" srcId="{1628CD0D-A77A-4B02-9FE8-42328ECB89CC}" destId="{15D423E8-2AC3-4EBC-9FED-95002FBB8BA4}" srcOrd="0" destOrd="0" presId="urn:microsoft.com/office/officeart/2018/2/layout/IconCircleList"/>
    <dgm:cxn modelId="{058C9DA9-D25A-4DAC-8F7C-370E9B7990E4}" type="presParOf" srcId="{1628CD0D-A77A-4B02-9FE8-42328ECB89CC}" destId="{DDFE569B-B881-458E-A3CA-91D0EE33CACD}" srcOrd="1" destOrd="0" presId="urn:microsoft.com/office/officeart/2018/2/layout/IconCircleList"/>
    <dgm:cxn modelId="{2B1497F0-C5E2-4766-ABD4-B5D2AF61D1EC}" type="presParOf" srcId="{1628CD0D-A77A-4B02-9FE8-42328ECB89CC}" destId="{599759FD-D3B9-4B26-A782-A3D477ECDF23}" srcOrd="2" destOrd="0" presId="urn:microsoft.com/office/officeart/2018/2/layout/IconCircleList"/>
    <dgm:cxn modelId="{A3B9CD29-8734-451B-AC79-9DEF38BF3942}" type="presParOf" srcId="{1628CD0D-A77A-4B02-9FE8-42328ECB89CC}" destId="{CF8A936E-B1DD-49AD-88CC-06E72C43F564}" srcOrd="3" destOrd="0" presId="urn:microsoft.com/office/officeart/2018/2/layout/IconCircleList"/>
    <dgm:cxn modelId="{C1E47950-05E8-4FE8-9E51-68F297A1947F}" type="presParOf" srcId="{FEB44495-6BBD-4488-8199-49854C80EF29}" destId="{D83B5465-079E-4FFC-BF95-027719184E46}" srcOrd="1" destOrd="0" presId="urn:microsoft.com/office/officeart/2018/2/layout/IconCircleList"/>
    <dgm:cxn modelId="{87BB6268-673A-47AA-BBFC-725B3C00AE73}" type="presParOf" srcId="{FEB44495-6BBD-4488-8199-49854C80EF29}" destId="{3BFDE1A9-38B6-40E9-ACCE-E4CB9E66F06F}" srcOrd="2" destOrd="0" presId="urn:microsoft.com/office/officeart/2018/2/layout/IconCircleList"/>
    <dgm:cxn modelId="{6E00FAEE-9240-4729-880C-6EE88F04DD4B}" type="presParOf" srcId="{3BFDE1A9-38B6-40E9-ACCE-E4CB9E66F06F}" destId="{2FF1C588-A92E-4566-87C4-58DF7CB16670}" srcOrd="0" destOrd="0" presId="urn:microsoft.com/office/officeart/2018/2/layout/IconCircleList"/>
    <dgm:cxn modelId="{EBF5CC8B-B6A4-4559-A221-30E1990A1CBA}" type="presParOf" srcId="{3BFDE1A9-38B6-40E9-ACCE-E4CB9E66F06F}" destId="{D4CCE96D-3F44-4809-95E6-1F6F3D968657}" srcOrd="1" destOrd="0" presId="urn:microsoft.com/office/officeart/2018/2/layout/IconCircleList"/>
    <dgm:cxn modelId="{E546CD2C-C835-401F-84CB-ECDA7CBD4AE8}" type="presParOf" srcId="{3BFDE1A9-38B6-40E9-ACCE-E4CB9E66F06F}" destId="{BC482558-9CB6-4959-AFC0-96FE37A9F3E5}" srcOrd="2" destOrd="0" presId="urn:microsoft.com/office/officeart/2018/2/layout/IconCircleList"/>
    <dgm:cxn modelId="{280A343C-1CBA-48D8-B020-956823D6CC26}" type="presParOf" srcId="{3BFDE1A9-38B6-40E9-ACCE-E4CB9E66F06F}" destId="{2EABC141-8792-427D-9889-7644903EB607}" srcOrd="3" destOrd="0" presId="urn:microsoft.com/office/officeart/2018/2/layout/IconCircleList"/>
    <dgm:cxn modelId="{49B518B6-D884-479A-A977-07C873701330}" type="presParOf" srcId="{FEB44495-6BBD-4488-8199-49854C80EF29}" destId="{A36F010E-F87C-40AA-9D81-AB4E232426B3}" srcOrd="3" destOrd="0" presId="urn:microsoft.com/office/officeart/2018/2/layout/IconCircleList"/>
    <dgm:cxn modelId="{75A82251-1EFF-41F8-B9EB-702A58E6BBA5}" type="presParOf" srcId="{FEB44495-6BBD-4488-8199-49854C80EF29}" destId="{AC50BA50-79F9-4D61-8C6B-8D6708AAE9B7}" srcOrd="4" destOrd="0" presId="urn:microsoft.com/office/officeart/2018/2/layout/IconCircleList"/>
    <dgm:cxn modelId="{DF22E4C3-101D-4665-BC30-A07034CD5274}" type="presParOf" srcId="{AC50BA50-79F9-4D61-8C6B-8D6708AAE9B7}" destId="{A69935FD-8518-4550-8D50-50AF25931F20}" srcOrd="0" destOrd="0" presId="urn:microsoft.com/office/officeart/2018/2/layout/IconCircleList"/>
    <dgm:cxn modelId="{8E048C76-B460-47DE-A5A0-1B87F63EC864}" type="presParOf" srcId="{AC50BA50-79F9-4D61-8C6B-8D6708AAE9B7}" destId="{9B284B73-E8F5-408E-8EC4-720B46CDC098}" srcOrd="1" destOrd="0" presId="urn:microsoft.com/office/officeart/2018/2/layout/IconCircleList"/>
    <dgm:cxn modelId="{E4D203FC-03E4-46AC-BD8B-9116CBC6A606}" type="presParOf" srcId="{AC50BA50-79F9-4D61-8C6B-8D6708AAE9B7}" destId="{88C7584A-2C23-4095-8D86-338090B8E6D5}" srcOrd="2" destOrd="0" presId="urn:microsoft.com/office/officeart/2018/2/layout/IconCircleList"/>
    <dgm:cxn modelId="{57A2C9D8-2F6E-4C79-AC8A-BF27B77A5BCC}" type="presParOf" srcId="{AC50BA50-79F9-4D61-8C6B-8D6708AAE9B7}" destId="{C99F5A78-762C-4F70-A5FE-958F17824B8A}" srcOrd="3" destOrd="0" presId="urn:microsoft.com/office/officeart/2018/2/layout/IconCircleList"/>
    <dgm:cxn modelId="{06AC0872-73F3-4D34-BC57-3A9676D05E5F}" type="presParOf" srcId="{FEB44495-6BBD-4488-8199-49854C80EF29}" destId="{082F1DCD-F0D1-43F1-9C7B-B37DF33415FB}" srcOrd="5" destOrd="0" presId="urn:microsoft.com/office/officeart/2018/2/layout/IconCircleList"/>
    <dgm:cxn modelId="{62B88BB8-43AB-4C4B-8A52-2BCEA256756A}" type="presParOf" srcId="{FEB44495-6BBD-4488-8199-49854C80EF29}" destId="{DD41D5C5-D064-4CAF-AA00-C5AFE6D0A0C3}" srcOrd="6" destOrd="0" presId="urn:microsoft.com/office/officeart/2018/2/layout/IconCircleList"/>
    <dgm:cxn modelId="{B0EFDB5C-BF11-46A2-A1CF-BAFCBFA94321}" type="presParOf" srcId="{DD41D5C5-D064-4CAF-AA00-C5AFE6D0A0C3}" destId="{482FAF98-EFAB-4460-A080-05AD86412377}" srcOrd="0" destOrd="0" presId="urn:microsoft.com/office/officeart/2018/2/layout/IconCircleList"/>
    <dgm:cxn modelId="{02009C9D-28A6-4E14-9BB2-29C2778F5191}" type="presParOf" srcId="{DD41D5C5-D064-4CAF-AA00-C5AFE6D0A0C3}" destId="{6141FF68-56B2-4DB8-B12A-CB916F236D4F}" srcOrd="1" destOrd="0" presId="urn:microsoft.com/office/officeart/2018/2/layout/IconCircleList"/>
    <dgm:cxn modelId="{E305B386-466E-49B8-8E79-873D90373988}" type="presParOf" srcId="{DD41D5C5-D064-4CAF-AA00-C5AFE6D0A0C3}" destId="{2D99B225-034F-40C9-A20E-B3FEC894BE45}" srcOrd="2" destOrd="0" presId="urn:microsoft.com/office/officeart/2018/2/layout/IconCircleList"/>
    <dgm:cxn modelId="{9DC568AC-BEB6-4BFF-8A40-D35F8294319F}" type="presParOf" srcId="{DD41D5C5-D064-4CAF-AA00-C5AFE6D0A0C3}" destId="{D036E35C-859D-4B7F-A269-1672DD11391A}" srcOrd="3" destOrd="0" presId="urn:microsoft.com/office/officeart/2018/2/layout/IconCircleList"/>
    <dgm:cxn modelId="{632C7BCD-9583-4579-BDF2-BB5745085834}" type="presParOf" srcId="{FEB44495-6BBD-4488-8199-49854C80EF29}" destId="{0B4EFE08-FC77-49CB-96AC-F60C7BB7BC74}" srcOrd="7" destOrd="0" presId="urn:microsoft.com/office/officeart/2018/2/layout/IconCircleList"/>
    <dgm:cxn modelId="{7F757C08-DD67-4DFE-B628-DF334D163EAB}" type="presParOf" srcId="{FEB44495-6BBD-4488-8199-49854C80EF29}" destId="{C5D3E760-1EE0-4386-B72D-04F20917C92B}" srcOrd="8" destOrd="0" presId="urn:microsoft.com/office/officeart/2018/2/layout/IconCircleList"/>
    <dgm:cxn modelId="{5FEA2FD5-0393-4072-92AE-0B503C06627C}" type="presParOf" srcId="{C5D3E760-1EE0-4386-B72D-04F20917C92B}" destId="{1E3BF5B9-088B-4DD2-ABC5-49BF4BCC3F21}" srcOrd="0" destOrd="0" presId="urn:microsoft.com/office/officeart/2018/2/layout/IconCircleList"/>
    <dgm:cxn modelId="{FE896EB2-CD22-4CB7-B094-C22367C18B08}" type="presParOf" srcId="{C5D3E760-1EE0-4386-B72D-04F20917C92B}" destId="{649398D8-59A0-4D2A-8CD1-958871FE867D}" srcOrd="1" destOrd="0" presId="urn:microsoft.com/office/officeart/2018/2/layout/IconCircleList"/>
    <dgm:cxn modelId="{B97F2336-20F0-4A03-A48A-EC617F7718AE}" type="presParOf" srcId="{C5D3E760-1EE0-4386-B72D-04F20917C92B}" destId="{68D1D11F-5989-49FF-9FCA-3422CF8456C3}" srcOrd="2" destOrd="0" presId="urn:microsoft.com/office/officeart/2018/2/layout/IconCircleList"/>
    <dgm:cxn modelId="{91E78F42-B7E9-42FC-A2AA-37C945359372}" type="presParOf" srcId="{C5D3E760-1EE0-4386-B72D-04F20917C92B}" destId="{3CB62286-0641-4207-A818-9A83D3CF5DA3}" srcOrd="3" destOrd="0" presId="urn:microsoft.com/office/officeart/2018/2/layout/IconCircleList"/>
    <dgm:cxn modelId="{FE409925-2183-42A4-AAFF-0051ECC2B7EC}" type="presParOf" srcId="{FEB44495-6BBD-4488-8199-49854C80EF29}" destId="{2E98F16F-FA4B-418C-8DEC-19B0C30429F8}" srcOrd="9" destOrd="0" presId="urn:microsoft.com/office/officeart/2018/2/layout/IconCircleList"/>
    <dgm:cxn modelId="{72062482-5C01-4C9F-984F-6F051AAD1702}" type="presParOf" srcId="{FEB44495-6BBD-4488-8199-49854C80EF29}" destId="{13CFFDBC-CFE1-4284-8FE7-651D0F8E32D4}" srcOrd="10" destOrd="0" presId="urn:microsoft.com/office/officeart/2018/2/layout/IconCircleList"/>
    <dgm:cxn modelId="{790F4E5C-E3A7-4CFB-B1FD-8AE08BCCFC43}" type="presParOf" srcId="{13CFFDBC-CFE1-4284-8FE7-651D0F8E32D4}" destId="{07BD7D9D-DFC7-43C2-B5C3-4CEB3AA4815E}" srcOrd="0" destOrd="0" presId="urn:microsoft.com/office/officeart/2018/2/layout/IconCircleList"/>
    <dgm:cxn modelId="{B7C0441C-E2D9-4273-ADED-442092919E2A}" type="presParOf" srcId="{13CFFDBC-CFE1-4284-8FE7-651D0F8E32D4}" destId="{9E9FAB7F-19DD-47BE-9468-6815A92D9803}" srcOrd="1" destOrd="0" presId="urn:microsoft.com/office/officeart/2018/2/layout/IconCircleList"/>
    <dgm:cxn modelId="{8CE564F8-6424-4967-BA8B-53C9D5EC548C}" type="presParOf" srcId="{13CFFDBC-CFE1-4284-8FE7-651D0F8E32D4}" destId="{80475927-A6BC-4585-A37F-72935D4905AA}" srcOrd="2" destOrd="0" presId="urn:microsoft.com/office/officeart/2018/2/layout/IconCircleList"/>
    <dgm:cxn modelId="{26A3C67A-F0FF-4C1F-81E8-592D65119A3B}" type="presParOf" srcId="{13CFFDBC-CFE1-4284-8FE7-651D0F8E32D4}" destId="{61FF5D1A-D581-4E4B-B071-A7550C282C36}" srcOrd="3" destOrd="0" presId="urn:microsoft.com/office/officeart/2018/2/layout/IconCircleList"/>
    <dgm:cxn modelId="{F022B3E3-A9FC-4FC9-AF85-CC85724725C0}" type="presParOf" srcId="{FEB44495-6BBD-4488-8199-49854C80EF29}" destId="{3EFCFFDD-CCFA-47FE-848F-C98D662B66CB}" srcOrd="11" destOrd="0" presId="urn:microsoft.com/office/officeart/2018/2/layout/IconCircleList"/>
    <dgm:cxn modelId="{63C9A7B9-E685-4E77-9C14-3350D3697FBF}" type="presParOf" srcId="{FEB44495-6BBD-4488-8199-49854C80EF29}" destId="{8354524F-96DB-4B43-9EE5-FB93672AAFFB}" srcOrd="12" destOrd="0" presId="urn:microsoft.com/office/officeart/2018/2/layout/IconCircleList"/>
    <dgm:cxn modelId="{9C90E450-B1BB-4C1E-B5A1-7A4BC5F2E618}" type="presParOf" srcId="{8354524F-96DB-4B43-9EE5-FB93672AAFFB}" destId="{357B0557-97D2-4754-BCDF-D8D17D759B48}" srcOrd="0" destOrd="0" presId="urn:microsoft.com/office/officeart/2018/2/layout/IconCircleList"/>
    <dgm:cxn modelId="{F23469C8-CA5C-41D5-8E19-C9A720E79A68}" type="presParOf" srcId="{8354524F-96DB-4B43-9EE5-FB93672AAFFB}" destId="{856CAB9C-ABC3-4098-9205-7FC02841F0ED}" srcOrd="1" destOrd="0" presId="urn:microsoft.com/office/officeart/2018/2/layout/IconCircleList"/>
    <dgm:cxn modelId="{79EF724C-709C-4873-A8DE-06E651CD0479}" type="presParOf" srcId="{8354524F-96DB-4B43-9EE5-FB93672AAFFB}" destId="{0C5A0AB7-3562-491E-9476-C45A85EBA302}" srcOrd="2" destOrd="0" presId="urn:microsoft.com/office/officeart/2018/2/layout/IconCircleList"/>
    <dgm:cxn modelId="{00AFE695-BD3C-4EE3-A2F8-FE540B26D084}" type="presParOf" srcId="{8354524F-96DB-4B43-9EE5-FB93672AAFFB}" destId="{4C5E119B-0D2E-4B6B-A565-BDF766FA66F9}" srcOrd="3" destOrd="0" presId="urn:microsoft.com/office/officeart/2018/2/layout/IconCircleList"/>
    <dgm:cxn modelId="{6CCCCC3C-2A13-41DF-9F80-404C3A91545A}" type="presParOf" srcId="{FEB44495-6BBD-4488-8199-49854C80EF29}" destId="{A0D82ED4-E602-42BF-BE4A-57E4EFAAF508}" srcOrd="13" destOrd="0" presId="urn:microsoft.com/office/officeart/2018/2/layout/IconCircleList"/>
    <dgm:cxn modelId="{5C16E802-5656-4FAC-983B-621DC259C854}" type="presParOf" srcId="{FEB44495-6BBD-4488-8199-49854C80EF29}" destId="{32552874-ECF3-4DC3-B300-230FD51BCA53}" srcOrd="14" destOrd="0" presId="urn:microsoft.com/office/officeart/2018/2/layout/IconCircleList"/>
    <dgm:cxn modelId="{25A281A3-3CF4-435E-BDC7-E2F7256C82F7}" type="presParOf" srcId="{32552874-ECF3-4DC3-B300-230FD51BCA53}" destId="{8059726F-2F1F-4E3A-8CD1-34E4E3BBFCD8}" srcOrd="0" destOrd="0" presId="urn:microsoft.com/office/officeart/2018/2/layout/IconCircleList"/>
    <dgm:cxn modelId="{16E82D27-BC26-4141-882E-EBD9D1E0A6AE}" type="presParOf" srcId="{32552874-ECF3-4DC3-B300-230FD51BCA53}" destId="{8111E86D-1A33-40BA-99B7-54967C0DCCD5}" srcOrd="1" destOrd="0" presId="urn:microsoft.com/office/officeart/2018/2/layout/IconCircleList"/>
    <dgm:cxn modelId="{53DC28FD-A26B-4EF8-B536-6A062CB002DF}" type="presParOf" srcId="{32552874-ECF3-4DC3-B300-230FD51BCA53}" destId="{86F493FC-450F-4ED7-B686-40D7934062C6}" srcOrd="2" destOrd="0" presId="urn:microsoft.com/office/officeart/2018/2/layout/IconCircleList"/>
    <dgm:cxn modelId="{207A5323-BCE5-4E19-90B9-30604311374C}" type="presParOf" srcId="{32552874-ECF3-4DC3-B300-230FD51BCA53}" destId="{B72B7E9B-28B2-454B-9C79-8B6490BB52AA}" srcOrd="3" destOrd="0" presId="urn:microsoft.com/office/officeart/2018/2/layout/IconCircleList"/>
    <dgm:cxn modelId="{49E92366-8D9A-4294-A8FE-F35B0796DE7A}" type="presParOf" srcId="{FEB44495-6BBD-4488-8199-49854C80EF29}" destId="{00E91143-B2A8-47D5-8F0F-1F6A497A8238}" srcOrd="15" destOrd="0" presId="urn:microsoft.com/office/officeart/2018/2/layout/IconCircleList"/>
    <dgm:cxn modelId="{56C11864-53D9-4093-809F-BBE51E657593}" type="presParOf" srcId="{FEB44495-6BBD-4488-8199-49854C80EF29}" destId="{F501B23E-E27C-4851-8F79-7AFC62537747}" srcOrd="16" destOrd="0" presId="urn:microsoft.com/office/officeart/2018/2/layout/IconCircleList"/>
    <dgm:cxn modelId="{32D97EDC-BFCA-41AD-908A-040E931BAA4F}" type="presParOf" srcId="{F501B23E-E27C-4851-8F79-7AFC62537747}" destId="{4CEAE549-46DD-4269-BEEA-5369C1F6055F}" srcOrd="0" destOrd="0" presId="urn:microsoft.com/office/officeart/2018/2/layout/IconCircleList"/>
    <dgm:cxn modelId="{82DD6B50-2892-444C-A525-001668F2E091}" type="presParOf" srcId="{F501B23E-E27C-4851-8F79-7AFC62537747}" destId="{02FA784B-AA3D-4558-980E-8FE9D5107FBF}" srcOrd="1" destOrd="0" presId="urn:microsoft.com/office/officeart/2018/2/layout/IconCircleList"/>
    <dgm:cxn modelId="{F0119D6B-E3E1-4033-B7D4-54396C05E9CE}" type="presParOf" srcId="{F501B23E-E27C-4851-8F79-7AFC62537747}" destId="{2AFE8FE3-DDAF-42C4-BCD9-9C46F656AE27}" srcOrd="2" destOrd="0" presId="urn:microsoft.com/office/officeart/2018/2/layout/IconCircleList"/>
    <dgm:cxn modelId="{64D307FB-645D-4531-BB3E-173A05E5B92F}" type="presParOf" srcId="{F501B23E-E27C-4851-8F79-7AFC62537747}" destId="{B1317017-23EA-4B31-B1DB-CAC36EB4D93C}" srcOrd="3" destOrd="0" presId="urn:microsoft.com/office/officeart/2018/2/layout/IconCircleList"/>
    <dgm:cxn modelId="{E50FD8FF-AAE6-4C20-9363-A1926FCF80D4}" type="presParOf" srcId="{FEB44495-6BBD-4488-8199-49854C80EF29}" destId="{2A4BACFB-AD1B-4793-8B68-39FC78878629}" srcOrd="17" destOrd="0" presId="urn:microsoft.com/office/officeart/2018/2/layout/IconCircleList"/>
    <dgm:cxn modelId="{F7C7CB58-A45F-4381-A854-0B716CC7D104}" type="presParOf" srcId="{FEB44495-6BBD-4488-8199-49854C80EF29}" destId="{7ECCDAE3-A8CE-4BB1-9383-7767714ED122}" srcOrd="18" destOrd="0" presId="urn:microsoft.com/office/officeart/2018/2/layout/IconCircleList"/>
    <dgm:cxn modelId="{8498D957-87E8-484B-A88E-D35206D5FF44}" type="presParOf" srcId="{7ECCDAE3-A8CE-4BB1-9383-7767714ED122}" destId="{9CB51B15-1992-49C2-A875-06218C3A509E}" srcOrd="0" destOrd="0" presId="urn:microsoft.com/office/officeart/2018/2/layout/IconCircleList"/>
    <dgm:cxn modelId="{6AFA93EE-B885-4DE2-858A-7249F29A6A08}" type="presParOf" srcId="{7ECCDAE3-A8CE-4BB1-9383-7767714ED122}" destId="{6D265894-120E-425B-8243-A4C0D0E22EFB}" srcOrd="1" destOrd="0" presId="urn:microsoft.com/office/officeart/2018/2/layout/IconCircleList"/>
    <dgm:cxn modelId="{0F95B6EA-87A5-4AEF-B492-633FE29EB37A}" type="presParOf" srcId="{7ECCDAE3-A8CE-4BB1-9383-7767714ED122}" destId="{ACA4EAF0-E3EF-4405-BDD4-15EE343AF2AE}" srcOrd="2" destOrd="0" presId="urn:microsoft.com/office/officeart/2018/2/layout/IconCircleList"/>
    <dgm:cxn modelId="{87F95A41-5FA2-4700-8C2B-DDC51D37D60C}" type="presParOf" srcId="{7ECCDAE3-A8CE-4BB1-9383-7767714ED122}" destId="{D4720374-9FC8-497F-A70F-47D9C86B9165}" srcOrd="3" destOrd="0" presId="urn:microsoft.com/office/officeart/2018/2/layout/IconCircleList"/>
    <dgm:cxn modelId="{D4DCE2FE-9542-4AE0-8258-AB632241BBF1}" type="presParOf" srcId="{FEB44495-6BBD-4488-8199-49854C80EF29}" destId="{DA456474-320D-4C0B-80C3-EFC88AC5CA46}" srcOrd="19" destOrd="0" presId="urn:microsoft.com/office/officeart/2018/2/layout/IconCircleList"/>
    <dgm:cxn modelId="{A2D439FC-6019-4443-83F1-EE6CD74055AD}" type="presParOf" srcId="{FEB44495-6BBD-4488-8199-49854C80EF29}" destId="{DD5CBD77-5FED-4A86-92D3-5924EE414895}" srcOrd="20" destOrd="0" presId="urn:microsoft.com/office/officeart/2018/2/layout/IconCircleList"/>
    <dgm:cxn modelId="{DD2CA04A-B671-434C-885C-DFBEB15FEE1B}" type="presParOf" srcId="{DD5CBD77-5FED-4A86-92D3-5924EE414895}" destId="{92061642-3225-4BE2-8148-88A8D09D012E}" srcOrd="0" destOrd="0" presId="urn:microsoft.com/office/officeart/2018/2/layout/IconCircleList"/>
    <dgm:cxn modelId="{7660C41E-274E-4B72-B691-5D98EAC26CE7}" type="presParOf" srcId="{DD5CBD77-5FED-4A86-92D3-5924EE414895}" destId="{403FA377-0A9C-42F1-8947-399FB292514B}" srcOrd="1" destOrd="0" presId="urn:microsoft.com/office/officeart/2018/2/layout/IconCircleList"/>
    <dgm:cxn modelId="{F92FDB4F-DBC7-48BE-89D1-5A4539EEDC8A}" type="presParOf" srcId="{DD5CBD77-5FED-4A86-92D3-5924EE414895}" destId="{0B65119A-F0DA-4224-B9BF-6CA54FDBFDC3}" srcOrd="2" destOrd="0" presId="urn:microsoft.com/office/officeart/2018/2/layout/IconCircleList"/>
    <dgm:cxn modelId="{A6747921-20A1-48C0-99C4-BB67371220C3}" type="presParOf" srcId="{DD5CBD77-5FED-4A86-92D3-5924EE414895}" destId="{8DE7A810-1F32-4D8E-AA49-7C1B0120AB5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E9159E-D275-4C39-BDCA-E45274835EDE}" type="doc">
      <dgm:prSet loTypeId="urn:microsoft.com/office/officeart/2005/8/layout/cycle3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94EB8BB-F73C-4BDA-A7A7-CB79CCCF69C8}">
      <dgm:prSet/>
      <dgm:spPr/>
      <dgm:t>
        <a:bodyPr/>
        <a:lstStyle/>
        <a:p>
          <a:r>
            <a:rPr lang="en-US" dirty="0"/>
            <a:t>PIXELS</a:t>
          </a:r>
        </a:p>
      </dgm:t>
    </dgm:pt>
    <dgm:pt modelId="{3E665F4F-69D1-441D-B06D-0479C1DFA83D}" type="parTrans" cxnId="{02319D37-A826-4976-A2B0-00D49C13C650}">
      <dgm:prSet/>
      <dgm:spPr/>
      <dgm:t>
        <a:bodyPr/>
        <a:lstStyle/>
        <a:p>
          <a:endParaRPr lang="en-US"/>
        </a:p>
      </dgm:t>
    </dgm:pt>
    <dgm:pt modelId="{A5D8E5F6-CC00-4684-B7A5-D48919D154E8}" type="sibTrans" cxnId="{02319D37-A826-4976-A2B0-00D49C13C650}">
      <dgm:prSet/>
      <dgm:spPr/>
      <dgm:t>
        <a:bodyPr/>
        <a:lstStyle/>
        <a:p>
          <a:endParaRPr lang="en-US"/>
        </a:p>
      </dgm:t>
    </dgm:pt>
    <dgm:pt modelId="{1B272FD0-33D1-4445-B6E3-2F63591ACE3B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 dirty="0"/>
            <a:t>CONTROLLERS</a:t>
          </a:r>
        </a:p>
      </dgm:t>
    </dgm:pt>
    <dgm:pt modelId="{633688D4-FD91-4A15-9B0A-416BCEE1B35F}" type="parTrans" cxnId="{988C7F06-833D-4280-876F-448C2AF88C08}">
      <dgm:prSet/>
      <dgm:spPr/>
      <dgm:t>
        <a:bodyPr/>
        <a:lstStyle/>
        <a:p>
          <a:endParaRPr lang="en-US"/>
        </a:p>
      </dgm:t>
    </dgm:pt>
    <dgm:pt modelId="{B2095369-914A-41F0-9E12-762FDEC017B9}" type="sibTrans" cxnId="{988C7F06-833D-4280-876F-448C2AF88C08}">
      <dgm:prSet/>
      <dgm:spPr/>
      <dgm:t>
        <a:bodyPr/>
        <a:lstStyle/>
        <a:p>
          <a:endParaRPr lang="en-US"/>
        </a:p>
      </dgm:t>
    </dgm:pt>
    <dgm:pt modelId="{B8EC0F05-5370-44D4-A312-F2FA164A4865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WIRE / DATA CABLE / PIGTAIL</a:t>
          </a:r>
        </a:p>
      </dgm:t>
    </dgm:pt>
    <dgm:pt modelId="{D6E6C434-5087-4DC5-906E-591254F48D90}" type="parTrans" cxnId="{B9829D2B-C8D5-49E8-951D-969FB7BBC07D}">
      <dgm:prSet/>
      <dgm:spPr/>
      <dgm:t>
        <a:bodyPr/>
        <a:lstStyle/>
        <a:p>
          <a:endParaRPr lang="en-US"/>
        </a:p>
      </dgm:t>
    </dgm:pt>
    <dgm:pt modelId="{69A5268F-AE73-4DAA-91E0-7745A03F1817}" type="sibTrans" cxnId="{B9829D2B-C8D5-49E8-951D-969FB7BBC07D}">
      <dgm:prSet/>
      <dgm:spPr/>
      <dgm:t>
        <a:bodyPr/>
        <a:lstStyle/>
        <a:p>
          <a:endParaRPr lang="en-US"/>
        </a:p>
      </dgm:t>
    </dgm:pt>
    <dgm:pt modelId="{6168C00C-FCBB-4B71-BD13-9DF469473DB3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 dirty="0"/>
            <a:t>POWER SUPPLIES</a:t>
          </a:r>
        </a:p>
      </dgm:t>
    </dgm:pt>
    <dgm:pt modelId="{07D20AAB-92BB-480B-89C4-64A9E486EC46}" type="parTrans" cxnId="{D4FAFA7C-3F62-47BA-BDB2-E8690F337C3F}">
      <dgm:prSet/>
      <dgm:spPr/>
      <dgm:t>
        <a:bodyPr/>
        <a:lstStyle/>
        <a:p>
          <a:endParaRPr lang="en-US"/>
        </a:p>
      </dgm:t>
    </dgm:pt>
    <dgm:pt modelId="{1C8311C5-522C-4700-9B03-339FCF390228}" type="sibTrans" cxnId="{D4FAFA7C-3F62-47BA-BDB2-E8690F337C3F}">
      <dgm:prSet/>
      <dgm:spPr/>
      <dgm:t>
        <a:bodyPr/>
        <a:lstStyle/>
        <a:p>
          <a:endParaRPr lang="en-US"/>
        </a:p>
      </dgm:t>
    </dgm:pt>
    <dgm:pt modelId="{4E6DDD5E-8DE3-4F22-9F68-344AAF18ED4E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PROPS</a:t>
          </a:r>
        </a:p>
      </dgm:t>
    </dgm:pt>
    <dgm:pt modelId="{65B0FFAD-F5B0-4505-A8C7-BFA4964F18AB}" type="parTrans" cxnId="{8F58C5E6-D87D-4E5D-9991-E11C9CE2FF40}">
      <dgm:prSet/>
      <dgm:spPr/>
      <dgm:t>
        <a:bodyPr/>
        <a:lstStyle/>
        <a:p>
          <a:endParaRPr lang="en-US"/>
        </a:p>
      </dgm:t>
    </dgm:pt>
    <dgm:pt modelId="{0BE5C878-80FD-426B-8541-404ADDE204BE}" type="sibTrans" cxnId="{8F58C5E6-D87D-4E5D-9991-E11C9CE2FF40}">
      <dgm:prSet/>
      <dgm:spPr/>
      <dgm:t>
        <a:bodyPr/>
        <a:lstStyle/>
        <a:p>
          <a:endParaRPr lang="en-US"/>
        </a:p>
      </dgm:t>
    </dgm:pt>
    <dgm:pt modelId="{412EB2CA-B8AE-4FA1-A1B0-091D484E0229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MEGA TREE PARTS</a:t>
          </a:r>
        </a:p>
      </dgm:t>
    </dgm:pt>
    <dgm:pt modelId="{FC67B516-84BD-41E7-8D4C-222E6AC99206}" type="parTrans" cxnId="{F82006B8-7011-411E-84FD-B7BACDF3ABBC}">
      <dgm:prSet/>
      <dgm:spPr/>
      <dgm:t>
        <a:bodyPr/>
        <a:lstStyle/>
        <a:p>
          <a:endParaRPr lang="en-US"/>
        </a:p>
      </dgm:t>
    </dgm:pt>
    <dgm:pt modelId="{E73DD1EA-2F56-41FF-8D74-9F119D74D8FE}" type="sibTrans" cxnId="{F82006B8-7011-411E-84FD-B7BACDF3ABBC}">
      <dgm:prSet/>
      <dgm:spPr/>
      <dgm:t>
        <a:bodyPr/>
        <a:lstStyle/>
        <a:p>
          <a:endParaRPr lang="en-US"/>
        </a:p>
      </dgm:t>
    </dgm:pt>
    <dgm:pt modelId="{25B0C43C-5F1C-4FF0-A08A-EE4833DDAF4B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MOUNTS</a:t>
          </a:r>
        </a:p>
      </dgm:t>
    </dgm:pt>
    <dgm:pt modelId="{5B388487-65F8-4FE1-9309-1EFF988C465E}" type="parTrans" cxnId="{A2001CA0-03FC-4673-B5BA-12324D8E14C2}">
      <dgm:prSet/>
      <dgm:spPr/>
      <dgm:t>
        <a:bodyPr/>
        <a:lstStyle/>
        <a:p>
          <a:endParaRPr lang="en-US"/>
        </a:p>
      </dgm:t>
    </dgm:pt>
    <dgm:pt modelId="{01FECF08-4CDD-4C3B-8965-60F9A85AFCCE}" type="sibTrans" cxnId="{A2001CA0-03FC-4673-B5BA-12324D8E14C2}">
      <dgm:prSet/>
      <dgm:spPr/>
      <dgm:t>
        <a:bodyPr/>
        <a:lstStyle/>
        <a:p>
          <a:endParaRPr lang="en-US"/>
        </a:p>
      </dgm:t>
    </dgm:pt>
    <dgm:pt modelId="{5986F716-B9B9-47AC-9DEE-538BCA75C71B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ZIP TIES</a:t>
          </a:r>
        </a:p>
      </dgm:t>
    </dgm:pt>
    <dgm:pt modelId="{5B849717-5F3C-471C-89DA-A73E39A8FD96}" type="parTrans" cxnId="{11457BE8-123D-44C6-AAC6-E564852D4B40}">
      <dgm:prSet/>
      <dgm:spPr/>
      <dgm:t>
        <a:bodyPr/>
        <a:lstStyle/>
        <a:p>
          <a:endParaRPr lang="en-US"/>
        </a:p>
      </dgm:t>
    </dgm:pt>
    <dgm:pt modelId="{DB19B4CB-4CA0-4E4F-8194-F83F2E3A5CAE}" type="sibTrans" cxnId="{11457BE8-123D-44C6-AAC6-E564852D4B40}">
      <dgm:prSet/>
      <dgm:spPr/>
      <dgm:t>
        <a:bodyPr/>
        <a:lstStyle/>
        <a:p>
          <a:endParaRPr lang="en-US"/>
        </a:p>
      </dgm:t>
    </dgm:pt>
    <dgm:pt modelId="{BA861D53-A4AC-4D2C-AB46-B88C1271B0A8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TAPE</a:t>
          </a:r>
        </a:p>
      </dgm:t>
    </dgm:pt>
    <dgm:pt modelId="{CC28E120-754A-4AE5-A1C3-5A5FE180D56C}" type="parTrans" cxnId="{B99E7E74-AA9E-4DFB-9983-8058A1210559}">
      <dgm:prSet/>
      <dgm:spPr/>
      <dgm:t>
        <a:bodyPr/>
        <a:lstStyle/>
        <a:p>
          <a:endParaRPr lang="en-US"/>
        </a:p>
      </dgm:t>
    </dgm:pt>
    <dgm:pt modelId="{81758005-FF2B-4978-A73E-93EFFA3F1E4E}" type="sibTrans" cxnId="{B99E7E74-AA9E-4DFB-9983-8058A1210559}">
      <dgm:prSet/>
      <dgm:spPr/>
      <dgm:t>
        <a:bodyPr/>
        <a:lstStyle/>
        <a:p>
          <a:endParaRPr lang="en-US"/>
        </a:p>
      </dgm:t>
    </dgm:pt>
    <dgm:pt modelId="{91372C31-36D5-44AF-B54E-D2B05508BA24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TOOLS</a:t>
          </a:r>
        </a:p>
      </dgm:t>
    </dgm:pt>
    <dgm:pt modelId="{083E376C-0D1F-45CB-83E4-7D73E690B63F}" type="parTrans" cxnId="{ECAF3CFA-DEB4-4A75-83F9-CEF8A9E7BF97}">
      <dgm:prSet/>
      <dgm:spPr/>
      <dgm:t>
        <a:bodyPr/>
        <a:lstStyle/>
        <a:p>
          <a:endParaRPr lang="en-US"/>
        </a:p>
      </dgm:t>
    </dgm:pt>
    <dgm:pt modelId="{441A75C5-B37B-412D-AA6A-932948DAC033}" type="sibTrans" cxnId="{ECAF3CFA-DEB4-4A75-83F9-CEF8A9E7BF97}">
      <dgm:prSet/>
      <dgm:spPr/>
      <dgm:t>
        <a:bodyPr/>
        <a:lstStyle/>
        <a:p>
          <a:endParaRPr lang="en-US"/>
        </a:p>
      </dgm:t>
    </dgm:pt>
    <dgm:pt modelId="{95EBE5C6-E912-4494-BB9A-11A23A43F54D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SOLDER, SLEAVES /SHRINK WRAP</a:t>
          </a:r>
        </a:p>
      </dgm:t>
    </dgm:pt>
    <dgm:pt modelId="{5046EF68-5C95-45FA-98CC-3FDC606291F0}" type="parTrans" cxnId="{23EE5B5F-9AE7-4D4B-B9DD-2CB91B143ADB}">
      <dgm:prSet/>
      <dgm:spPr/>
      <dgm:t>
        <a:bodyPr/>
        <a:lstStyle/>
        <a:p>
          <a:endParaRPr lang="en-US"/>
        </a:p>
      </dgm:t>
    </dgm:pt>
    <dgm:pt modelId="{6EC60B61-1AA4-43FA-AA9D-963EBEE5785C}" type="sibTrans" cxnId="{23EE5B5F-9AE7-4D4B-B9DD-2CB91B143ADB}">
      <dgm:prSet/>
      <dgm:spPr/>
      <dgm:t>
        <a:bodyPr/>
        <a:lstStyle/>
        <a:p>
          <a:endParaRPr lang="en-US"/>
        </a:p>
      </dgm:t>
    </dgm:pt>
    <dgm:pt modelId="{5D649A59-7CCE-440E-8DD8-26FCF253E583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PIPES (METAL &amp; PCV)</a:t>
          </a:r>
        </a:p>
      </dgm:t>
    </dgm:pt>
    <dgm:pt modelId="{3C334416-75C3-486E-A776-A35F9816182B}" type="parTrans" cxnId="{E2012508-E2CE-44C2-9996-9508334B6E17}">
      <dgm:prSet/>
      <dgm:spPr/>
      <dgm:t>
        <a:bodyPr/>
        <a:lstStyle/>
        <a:p>
          <a:endParaRPr lang="en-US"/>
        </a:p>
      </dgm:t>
    </dgm:pt>
    <dgm:pt modelId="{48F687DA-2911-45C6-AB20-EDA67E14E2FF}" type="sibTrans" cxnId="{E2012508-E2CE-44C2-9996-9508334B6E17}">
      <dgm:prSet/>
      <dgm:spPr/>
      <dgm:t>
        <a:bodyPr/>
        <a:lstStyle/>
        <a:p>
          <a:endParaRPr lang="en-US"/>
        </a:p>
      </dgm:t>
    </dgm:pt>
    <dgm:pt modelId="{1707BC88-BDB0-48F4-91F5-913EA23AC6BF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SHOW CONTROLLER ( PI )</a:t>
          </a:r>
        </a:p>
      </dgm:t>
    </dgm:pt>
    <dgm:pt modelId="{1A622012-CF90-40B3-B4F7-7BF2231A1B42}" type="parTrans" cxnId="{1227519C-A582-49D5-B890-B4CAD8750766}">
      <dgm:prSet/>
      <dgm:spPr/>
      <dgm:t>
        <a:bodyPr/>
        <a:lstStyle/>
        <a:p>
          <a:endParaRPr lang="en-US"/>
        </a:p>
      </dgm:t>
    </dgm:pt>
    <dgm:pt modelId="{A2CA8951-50E5-47C8-AE5E-1A500D65D2C2}" type="sibTrans" cxnId="{1227519C-A582-49D5-B890-B4CAD8750766}">
      <dgm:prSet/>
      <dgm:spPr/>
      <dgm:t>
        <a:bodyPr/>
        <a:lstStyle/>
        <a:p>
          <a:endParaRPr lang="en-US"/>
        </a:p>
      </dgm:t>
    </dgm:pt>
    <dgm:pt modelId="{EC2568CB-C5BB-4422-BB36-A1AC3373CB86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/>
            <a:t>MUSIC / SEQUENCES </a:t>
          </a:r>
        </a:p>
      </dgm:t>
    </dgm:pt>
    <dgm:pt modelId="{722DBCFA-BF19-4071-AA7C-C85DA7376232}" type="parTrans" cxnId="{943824CA-8507-45DA-A746-401143306ED7}">
      <dgm:prSet/>
      <dgm:spPr/>
      <dgm:t>
        <a:bodyPr/>
        <a:lstStyle/>
        <a:p>
          <a:endParaRPr lang="en-US"/>
        </a:p>
      </dgm:t>
    </dgm:pt>
    <dgm:pt modelId="{C716CB09-50D5-41A2-95FD-E33489AD8A22}" type="sibTrans" cxnId="{943824CA-8507-45DA-A746-401143306ED7}">
      <dgm:prSet/>
      <dgm:spPr/>
      <dgm:t>
        <a:bodyPr/>
        <a:lstStyle/>
        <a:p>
          <a:endParaRPr lang="en-US"/>
        </a:p>
      </dgm:t>
    </dgm:pt>
    <dgm:pt modelId="{D2D73FC2-C21A-4391-9B86-340025D0F149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US" dirty="0"/>
            <a:t>XLIGHTS DONATIONS</a:t>
          </a:r>
        </a:p>
      </dgm:t>
    </dgm:pt>
    <dgm:pt modelId="{6B6D6CB8-B3B2-4FB4-B1B0-E541DB61AEA6}" type="parTrans" cxnId="{0EF01C54-80BB-4113-9BB7-2AD207DD4239}">
      <dgm:prSet/>
      <dgm:spPr/>
      <dgm:t>
        <a:bodyPr/>
        <a:lstStyle/>
        <a:p>
          <a:endParaRPr lang="en-US"/>
        </a:p>
      </dgm:t>
    </dgm:pt>
    <dgm:pt modelId="{A8BCB997-794A-4D1B-960E-DCE54091046C}" type="sibTrans" cxnId="{0EF01C54-80BB-4113-9BB7-2AD207DD4239}">
      <dgm:prSet/>
      <dgm:spPr/>
      <dgm:t>
        <a:bodyPr/>
        <a:lstStyle/>
        <a:p>
          <a:endParaRPr lang="en-US"/>
        </a:p>
      </dgm:t>
    </dgm:pt>
    <dgm:pt modelId="{598CA2F1-7ABF-4A20-9B58-62AFD7AC2512}" type="pres">
      <dgm:prSet presAssocID="{B4E9159E-D275-4C39-BDCA-E45274835EDE}" presName="Name0" presStyleCnt="0">
        <dgm:presLayoutVars>
          <dgm:dir/>
          <dgm:resizeHandles val="exact"/>
        </dgm:presLayoutVars>
      </dgm:prSet>
      <dgm:spPr/>
    </dgm:pt>
    <dgm:pt modelId="{73996EE7-074F-4334-8F0B-B60B2D29F164}" type="pres">
      <dgm:prSet presAssocID="{B4E9159E-D275-4C39-BDCA-E45274835EDE}" presName="cycle" presStyleCnt="0"/>
      <dgm:spPr/>
    </dgm:pt>
    <dgm:pt modelId="{4B7A2917-E62E-4B8B-891B-95389332541F}" type="pres">
      <dgm:prSet presAssocID="{294EB8BB-F73C-4BDA-A7A7-CB79CCCF69C8}" presName="nodeFirstNode" presStyleLbl="node1" presStyleIdx="0" presStyleCnt="15">
        <dgm:presLayoutVars>
          <dgm:bulletEnabled val="1"/>
        </dgm:presLayoutVars>
      </dgm:prSet>
      <dgm:spPr/>
    </dgm:pt>
    <dgm:pt modelId="{C9AD4BB6-12F4-47E0-88D1-F0900B3F0552}" type="pres">
      <dgm:prSet presAssocID="{A5D8E5F6-CC00-4684-B7A5-D48919D154E8}" presName="sibTransFirstNode" presStyleLbl="bgShp" presStyleIdx="0" presStyleCnt="1"/>
      <dgm:spPr/>
    </dgm:pt>
    <dgm:pt modelId="{FAC44C6C-B865-4E13-A2D3-CD0865682BE0}" type="pres">
      <dgm:prSet presAssocID="{1B272FD0-33D1-4445-B6E3-2F63591ACE3B}" presName="nodeFollowingNodes" presStyleLbl="node1" presStyleIdx="1" presStyleCnt="15">
        <dgm:presLayoutVars>
          <dgm:bulletEnabled val="1"/>
        </dgm:presLayoutVars>
      </dgm:prSet>
      <dgm:spPr/>
    </dgm:pt>
    <dgm:pt modelId="{60FEA3F6-D95B-4C2D-889F-1004B7F48D59}" type="pres">
      <dgm:prSet presAssocID="{B8EC0F05-5370-44D4-A312-F2FA164A4865}" presName="nodeFollowingNodes" presStyleLbl="node1" presStyleIdx="2" presStyleCnt="15">
        <dgm:presLayoutVars>
          <dgm:bulletEnabled val="1"/>
        </dgm:presLayoutVars>
      </dgm:prSet>
      <dgm:spPr/>
    </dgm:pt>
    <dgm:pt modelId="{449B9E4C-F264-4545-81EE-3A199165B3B9}" type="pres">
      <dgm:prSet presAssocID="{6168C00C-FCBB-4B71-BD13-9DF469473DB3}" presName="nodeFollowingNodes" presStyleLbl="node1" presStyleIdx="3" presStyleCnt="15">
        <dgm:presLayoutVars>
          <dgm:bulletEnabled val="1"/>
        </dgm:presLayoutVars>
      </dgm:prSet>
      <dgm:spPr/>
    </dgm:pt>
    <dgm:pt modelId="{A107F680-0762-4372-B9A2-A8B87A89186E}" type="pres">
      <dgm:prSet presAssocID="{4E6DDD5E-8DE3-4F22-9F68-344AAF18ED4E}" presName="nodeFollowingNodes" presStyleLbl="node1" presStyleIdx="4" presStyleCnt="15">
        <dgm:presLayoutVars>
          <dgm:bulletEnabled val="1"/>
        </dgm:presLayoutVars>
      </dgm:prSet>
      <dgm:spPr/>
    </dgm:pt>
    <dgm:pt modelId="{908D9759-772C-43B7-ABBF-53F3860FF1EF}" type="pres">
      <dgm:prSet presAssocID="{412EB2CA-B8AE-4FA1-A1B0-091D484E0229}" presName="nodeFollowingNodes" presStyleLbl="node1" presStyleIdx="5" presStyleCnt="15">
        <dgm:presLayoutVars>
          <dgm:bulletEnabled val="1"/>
        </dgm:presLayoutVars>
      </dgm:prSet>
      <dgm:spPr/>
    </dgm:pt>
    <dgm:pt modelId="{540390FE-1D5A-452C-8345-0DA4B50B776B}" type="pres">
      <dgm:prSet presAssocID="{25B0C43C-5F1C-4FF0-A08A-EE4833DDAF4B}" presName="nodeFollowingNodes" presStyleLbl="node1" presStyleIdx="6" presStyleCnt="15">
        <dgm:presLayoutVars>
          <dgm:bulletEnabled val="1"/>
        </dgm:presLayoutVars>
      </dgm:prSet>
      <dgm:spPr/>
    </dgm:pt>
    <dgm:pt modelId="{C86E1A09-E402-41BC-AB93-1B2741BFA9BA}" type="pres">
      <dgm:prSet presAssocID="{5986F716-B9B9-47AC-9DEE-538BCA75C71B}" presName="nodeFollowingNodes" presStyleLbl="node1" presStyleIdx="7" presStyleCnt="15">
        <dgm:presLayoutVars>
          <dgm:bulletEnabled val="1"/>
        </dgm:presLayoutVars>
      </dgm:prSet>
      <dgm:spPr/>
    </dgm:pt>
    <dgm:pt modelId="{3E4A96C5-775B-4F95-B052-02A478CC3334}" type="pres">
      <dgm:prSet presAssocID="{BA861D53-A4AC-4D2C-AB46-B88C1271B0A8}" presName="nodeFollowingNodes" presStyleLbl="node1" presStyleIdx="8" presStyleCnt="15">
        <dgm:presLayoutVars>
          <dgm:bulletEnabled val="1"/>
        </dgm:presLayoutVars>
      </dgm:prSet>
      <dgm:spPr/>
    </dgm:pt>
    <dgm:pt modelId="{42417978-6EDC-47C0-AF31-EA16409546A2}" type="pres">
      <dgm:prSet presAssocID="{91372C31-36D5-44AF-B54E-D2B05508BA24}" presName="nodeFollowingNodes" presStyleLbl="node1" presStyleIdx="9" presStyleCnt="15">
        <dgm:presLayoutVars>
          <dgm:bulletEnabled val="1"/>
        </dgm:presLayoutVars>
      </dgm:prSet>
      <dgm:spPr/>
    </dgm:pt>
    <dgm:pt modelId="{92340E71-7D3C-40D0-8522-2B6ABF9E6ADC}" type="pres">
      <dgm:prSet presAssocID="{95EBE5C6-E912-4494-BB9A-11A23A43F54D}" presName="nodeFollowingNodes" presStyleLbl="node1" presStyleIdx="10" presStyleCnt="15">
        <dgm:presLayoutVars>
          <dgm:bulletEnabled val="1"/>
        </dgm:presLayoutVars>
      </dgm:prSet>
      <dgm:spPr/>
    </dgm:pt>
    <dgm:pt modelId="{010F1F93-D918-4ED4-85FD-991F46712954}" type="pres">
      <dgm:prSet presAssocID="{5D649A59-7CCE-440E-8DD8-26FCF253E583}" presName="nodeFollowingNodes" presStyleLbl="node1" presStyleIdx="11" presStyleCnt="15">
        <dgm:presLayoutVars>
          <dgm:bulletEnabled val="1"/>
        </dgm:presLayoutVars>
      </dgm:prSet>
      <dgm:spPr/>
    </dgm:pt>
    <dgm:pt modelId="{C9F25983-035B-4D72-81C3-B1C8EF8AE95A}" type="pres">
      <dgm:prSet presAssocID="{1707BC88-BDB0-48F4-91F5-913EA23AC6BF}" presName="nodeFollowingNodes" presStyleLbl="node1" presStyleIdx="12" presStyleCnt="15">
        <dgm:presLayoutVars>
          <dgm:bulletEnabled val="1"/>
        </dgm:presLayoutVars>
      </dgm:prSet>
      <dgm:spPr/>
    </dgm:pt>
    <dgm:pt modelId="{6B125BF6-AA73-4B2A-BC36-EEF0425A3E9F}" type="pres">
      <dgm:prSet presAssocID="{EC2568CB-C5BB-4422-BB36-A1AC3373CB86}" presName="nodeFollowingNodes" presStyleLbl="node1" presStyleIdx="13" presStyleCnt="15">
        <dgm:presLayoutVars>
          <dgm:bulletEnabled val="1"/>
        </dgm:presLayoutVars>
      </dgm:prSet>
      <dgm:spPr/>
    </dgm:pt>
    <dgm:pt modelId="{8D3C96E7-B03D-4F7F-94E5-5F44B4649437}" type="pres">
      <dgm:prSet presAssocID="{D2D73FC2-C21A-4391-9B86-340025D0F149}" presName="nodeFollowingNodes" presStyleLbl="node1" presStyleIdx="14" presStyleCnt="15">
        <dgm:presLayoutVars>
          <dgm:bulletEnabled val="1"/>
        </dgm:presLayoutVars>
      </dgm:prSet>
      <dgm:spPr/>
    </dgm:pt>
  </dgm:ptLst>
  <dgm:cxnLst>
    <dgm:cxn modelId="{988C7F06-833D-4280-876F-448C2AF88C08}" srcId="{B4E9159E-D275-4C39-BDCA-E45274835EDE}" destId="{1B272FD0-33D1-4445-B6E3-2F63591ACE3B}" srcOrd="1" destOrd="0" parTransId="{633688D4-FD91-4A15-9B0A-416BCEE1B35F}" sibTransId="{B2095369-914A-41F0-9E12-762FDEC017B9}"/>
    <dgm:cxn modelId="{E2012508-E2CE-44C2-9996-9508334B6E17}" srcId="{B4E9159E-D275-4C39-BDCA-E45274835EDE}" destId="{5D649A59-7CCE-440E-8DD8-26FCF253E583}" srcOrd="11" destOrd="0" parTransId="{3C334416-75C3-486E-A776-A35F9816182B}" sibTransId="{48F687DA-2911-45C6-AB20-EDA67E14E2FF}"/>
    <dgm:cxn modelId="{C974492B-CAE0-4058-8AA9-6FF79DF1EC14}" type="presOf" srcId="{4E6DDD5E-8DE3-4F22-9F68-344AAF18ED4E}" destId="{A107F680-0762-4372-B9A2-A8B87A89186E}" srcOrd="0" destOrd="0" presId="urn:microsoft.com/office/officeart/2005/8/layout/cycle3"/>
    <dgm:cxn modelId="{B9829D2B-C8D5-49E8-951D-969FB7BBC07D}" srcId="{B4E9159E-D275-4C39-BDCA-E45274835EDE}" destId="{B8EC0F05-5370-44D4-A312-F2FA164A4865}" srcOrd="2" destOrd="0" parTransId="{D6E6C434-5087-4DC5-906E-591254F48D90}" sibTransId="{69A5268F-AE73-4DAA-91E0-7745A03F1817}"/>
    <dgm:cxn modelId="{C2E25B2D-B1BC-4120-8281-5919709F6E07}" type="presOf" srcId="{BA861D53-A4AC-4D2C-AB46-B88C1271B0A8}" destId="{3E4A96C5-775B-4F95-B052-02A478CC3334}" srcOrd="0" destOrd="0" presId="urn:microsoft.com/office/officeart/2005/8/layout/cycle3"/>
    <dgm:cxn modelId="{02319D37-A826-4976-A2B0-00D49C13C650}" srcId="{B4E9159E-D275-4C39-BDCA-E45274835EDE}" destId="{294EB8BB-F73C-4BDA-A7A7-CB79CCCF69C8}" srcOrd="0" destOrd="0" parTransId="{3E665F4F-69D1-441D-B06D-0479C1DFA83D}" sibTransId="{A5D8E5F6-CC00-4684-B7A5-D48919D154E8}"/>
    <dgm:cxn modelId="{F02D3B3E-64F7-4D3B-ACFC-3968FC45E6E6}" type="presOf" srcId="{5D649A59-7CCE-440E-8DD8-26FCF253E583}" destId="{010F1F93-D918-4ED4-85FD-991F46712954}" srcOrd="0" destOrd="0" presId="urn:microsoft.com/office/officeart/2005/8/layout/cycle3"/>
    <dgm:cxn modelId="{813B5B5F-8479-4989-805F-94C11862507E}" type="presOf" srcId="{95EBE5C6-E912-4494-BB9A-11A23A43F54D}" destId="{92340E71-7D3C-40D0-8522-2B6ABF9E6ADC}" srcOrd="0" destOrd="0" presId="urn:microsoft.com/office/officeart/2005/8/layout/cycle3"/>
    <dgm:cxn modelId="{23EE5B5F-9AE7-4D4B-B9DD-2CB91B143ADB}" srcId="{B4E9159E-D275-4C39-BDCA-E45274835EDE}" destId="{95EBE5C6-E912-4494-BB9A-11A23A43F54D}" srcOrd="10" destOrd="0" parTransId="{5046EF68-5C95-45FA-98CC-3FDC606291F0}" sibTransId="{6EC60B61-1AA4-43FA-AA9D-963EBEE5785C}"/>
    <dgm:cxn modelId="{8742FA65-9222-4D67-894E-1341EC051838}" type="presOf" srcId="{1B272FD0-33D1-4445-B6E3-2F63591ACE3B}" destId="{FAC44C6C-B865-4E13-A2D3-CD0865682BE0}" srcOrd="0" destOrd="0" presId="urn:microsoft.com/office/officeart/2005/8/layout/cycle3"/>
    <dgm:cxn modelId="{BB698147-613E-4C60-9F6E-80EB0A47B0EE}" type="presOf" srcId="{D2D73FC2-C21A-4391-9B86-340025D0F149}" destId="{8D3C96E7-B03D-4F7F-94E5-5F44B4649437}" srcOrd="0" destOrd="0" presId="urn:microsoft.com/office/officeart/2005/8/layout/cycle3"/>
    <dgm:cxn modelId="{BF2E7468-D146-4313-A436-FA2DA24A0027}" type="presOf" srcId="{91372C31-36D5-44AF-B54E-D2B05508BA24}" destId="{42417978-6EDC-47C0-AF31-EA16409546A2}" srcOrd="0" destOrd="0" presId="urn:microsoft.com/office/officeart/2005/8/layout/cycle3"/>
    <dgm:cxn modelId="{D7C1314C-5D15-4422-9431-952593C535E8}" type="presOf" srcId="{25B0C43C-5F1C-4FF0-A08A-EE4833DDAF4B}" destId="{540390FE-1D5A-452C-8345-0DA4B50B776B}" srcOrd="0" destOrd="0" presId="urn:microsoft.com/office/officeart/2005/8/layout/cycle3"/>
    <dgm:cxn modelId="{0EF01C54-80BB-4113-9BB7-2AD207DD4239}" srcId="{B4E9159E-D275-4C39-BDCA-E45274835EDE}" destId="{D2D73FC2-C21A-4391-9B86-340025D0F149}" srcOrd="14" destOrd="0" parTransId="{6B6D6CB8-B3B2-4FB4-B1B0-E541DB61AEA6}" sibTransId="{A8BCB997-794A-4D1B-960E-DCE54091046C}"/>
    <dgm:cxn modelId="{B99E7E74-AA9E-4DFB-9983-8058A1210559}" srcId="{B4E9159E-D275-4C39-BDCA-E45274835EDE}" destId="{BA861D53-A4AC-4D2C-AB46-B88C1271B0A8}" srcOrd="8" destOrd="0" parTransId="{CC28E120-754A-4AE5-A1C3-5A5FE180D56C}" sibTransId="{81758005-FF2B-4978-A73E-93EFFA3F1E4E}"/>
    <dgm:cxn modelId="{0346FE78-CE4C-48AB-AC01-2966D7F3BA3F}" type="presOf" srcId="{294EB8BB-F73C-4BDA-A7A7-CB79CCCF69C8}" destId="{4B7A2917-E62E-4B8B-891B-95389332541F}" srcOrd="0" destOrd="0" presId="urn:microsoft.com/office/officeart/2005/8/layout/cycle3"/>
    <dgm:cxn modelId="{D4FAFA7C-3F62-47BA-BDB2-E8690F337C3F}" srcId="{B4E9159E-D275-4C39-BDCA-E45274835EDE}" destId="{6168C00C-FCBB-4B71-BD13-9DF469473DB3}" srcOrd="3" destOrd="0" parTransId="{07D20AAB-92BB-480B-89C4-64A9E486EC46}" sibTransId="{1C8311C5-522C-4700-9B03-339FCF390228}"/>
    <dgm:cxn modelId="{784F0C85-F4A9-4F86-AFFE-E002D8E16476}" type="presOf" srcId="{1707BC88-BDB0-48F4-91F5-913EA23AC6BF}" destId="{C9F25983-035B-4D72-81C3-B1C8EF8AE95A}" srcOrd="0" destOrd="0" presId="urn:microsoft.com/office/officeart/2005/8/layout/cycle3"/>
    <dgm:cxn modelId="{45008A98-7E8E-45D0-B408-EEFD78336218}" type="presOf" srcId="{EC2568CB-C5BB-4422-BB36-A1AC3373CB86}" destId="{6B125BF6-AA73-4B2A-BC36-EEF0425A3E9F}" srcOrd="0" destOrd="0" presId="urn:microsoft.com/office/officeart/2005/8/layout/cycle3"/>
    <dgm:cxn modelId="{1227519C-A582-49D5-B890-B4CAD8750766}" srcId="{B4E9159E-D275-4C39-BDCA-E45274835EDE}" destId="{1707BC88-BDB0-48F4-91F5-913EA23AC6BF}" srcOrd="12" destOrd="0" parTransId="{1A622012-CF90-40B3-B4F7-7BF2231A1B42}" sibTransId="{A2CA8951-50E5-47C8-AE5E-1A500D65D2C2}"/>
    <dgm:cxn modelId="{A2001CA0-03FC-4673-B5BA-12324D8E14C2}" srcId="{B4E9159E-D275-4C39-BDCA-E45274835EDE}" destId="{25B0C43C-5F1C-4FF0-A08A-EE4833DDAF4B}" srcOrd="6" destOrd="0" parTransId="{5B388487-65F8-4FE1-9309-1EFF988C465E}" sibTransId="{01FECF08-4CDD-4C3B-8965-60F9A85AFCCE}"/>
    <dgm:cxn modelId="{C192D9B4-20E6-4E4D-B3DC-BB3801B5F5E2}" type="presOf" srcId="{B8EC0F05-5370-44D4-A312-F2FA164A4865}" destId="{60FEA3F6-D95B-4C2D-889F-1004B7F48D59}" srcOrd="0" destOrd="0" presId="urn:microsoft.com/office/officeart/2005/8/layout/cycle3"/>
    <dgm:cxn modelId="{F82006B8-7011-411E-84FD-B7BACDF3ABBC}" srcId="{B4E9159E-D275-4C39-BDCA-E45274835EDE}" destId="{412EB2CA-B8AE-4FA1-A1B0-091D484E0229}" srcOrd="5" destOrd="0" parTransId="{FC67B516-84BD-41E7-8D4C-222E6AC99206}" sibTransId="{E73DD1EA-2F56-41FF-8D74-9F119D74D8FE}"/>
    <dgm:cxn modelId="{4B3C78B8-47DF-4328-8B32-BC4271BEBBD7}" type="presOf" srcId="{A5D8E5F6-CC00-4684-B7A5-D48919D154E8}" destId="{C9AD4BB6-12F4-47E0-88D1-F0900B3F0552}" srcOrd="0" destOrd="0" presId="urn:microsoft.com/office/officeart/2005/8/layout/cycle3"/>
    <dgm:cxn modelId="{D73F25BB-43B7-48D8-B468-561E7E573F25}" type="presOf" srcId="{6168C00C-FCBB-4B71-BD13-9DF469473DB3}" destId="{449B9E4C-F264-4545-81EE-3A199165B3B9}" srcOrd="0" destOrd="0" presId="urn:microsoft.com/office/officeart/2005/8/layout/cycle3"/>
    <dgm:cxn modelId="{26A4EAC0-9B28-4D7F-8699-22F95CEA01FE}" type="presOf" srcId="{5986F716-B9B9-47AC-9DEE-538BCA75C71B}" destId="{C86E1A09-E402-41BC-AB93-1B2741BFA9BA}" srcOrd="0" destOrd="0" presId="urn:microsoft.com/office/officeart/2005/8/layout/cycle3"/>
    <dgm:cxn modelId="{2A4B29C3-F3C0-45BE-8F73-838CB5913A14}" type="presOf" srcId="{B4E9159E-D275-4C39-BDCA-E45274835EDE}" destId="{598CA2F1-7ABF-4A20-9B58-62AFD7AC2512}" srcOrd="0" destOrd="0" presId="urn:microsoft.com/office/officeart/2005/8/layout/cycle3"/>
    <dgm:cxn modelId="{943824CA-8507-45DA-A746-401143306ED7}" srcId="{B4E9159E-D275-4C39-BDCA-E45274835EDE}" destId="{EC2568CB-C5BB-4422-BB36-A1AC3373CB86}" srcOrd="13" destOrd="0" parTransId="{722DBCFA-BF19-4071-AA7C-C85DA7376232}" sibTransId="{C716CB09-50D5-41A2-95FD-E33489AD8A22}"/>
    <dgm:cxn modelId="{A1A4DFD6-96AC-4327-B0FC-A658EE17925A}" type="presOf" srcId="{412EB2CA-B8AE-4FA1-A1B0-091D484E0229}" destId="{908D9759-772C-43B7-ABBF-53F3860FF1EF}" srcOrd="0" destOrd="0" presId="urn:microsoft.com/office/officeart/2005/8/layout/cycle3"/>
    <dgm:cxn modelId="{8F58C5E6-D87D-4E5D-9991-E11C9CE2FF40}" srcId="{B4E9159E-D275-4C39-BDCA-E45274835EDE}" destId="{4E6DDD5E-8DE3-4F22-9F68-344AAF18ED4E}" srcOrd="4" destOrd="0" parTransId="{65B0FFAD-F5B0-4505-A8C7-BFA4964F18AB}" sibTransId="{0BE5C878-80FD-426B-8541-404ADDE204BE}"/>
    <dgm:cxn modelId="{11457BE8-123D-44C6-AAC6-E564852D4B40}" srcId="{B4E9159E-D275-4C39-BDCA-E45274835EDE}" destId="{5986F716-B9B9-47AC-9DEE-538BCA75C71B}" srcOrd="7" destOrd="0" parTransId="{5B849717-5F3C-471C-89DA-A73E39A8FD96}" sibTransId="{DB19B4CB-4CA0-4E4F-8194-F83F2E3A5CAE}"/>
    <dgm:cxn modelId="{ECAF3CFA-DEB4-4A75-83F9-CEF8A9E7BF97}" srcId="{B4E9159E-D275-4C39-BDCA-E45274835EDE}" destId="{91372C31-36D5-44AF-B54E-D2B05508BA24}" srcOrd="9" destOrd="0" parTransId="{083E376C-0D1F-45CB-83E4-7D73E690B63F}" sibTransId="{441A75C5-B37B-412D-AA6A-932948DAC033}"/>
    <dgm:cxn modelId="{F1A16B77-6B8E-427E-AB92-C79B3246624F}" type="presParOf" srcId="{598CA2F1-7ABF-4A20-9B58-62AFD7AC2512}" destId="{73996EE7-074F-4334-8F0B-B60B2D29F164}" srcOrd="0" destOrd="0" presId="urn:microsoft.com/office/officeart/2005/8/layout/cycle3"/>
    <dgm:cxn modelId="{788A224B-AE64-4A52-95B7-9D8F1922860A}" type="presParOf" srcId="{73996EE7-074F-4334-8F0B-B60B2D29F164}" destId="{4B7A2917-E62E-4B8B-891B-95389332541F}" srcOrd="0" destOrd="0" presId="urn:microsoft.com/office/officeart/2005/8/layout/cycle3"/>
    <dgm:cxn modelId="{74455ABB-5F14-4257-8B60-B0EB970FEEB4}" type="presParOf" srcId="{73996EE7-074F-4334-8F0B-B60B2D29F164}" destId="{C9AD4BB6-12F4-47E0-88D1-F0900B3F0552}" srcOrd="1" destOrd="0" presId="urn:microsoft.com/office/officeart/2005/8/layout/cycle3"/>
    <dgm:cxn modelId="{271857C6-3404-457D-AB43-C0AC355F17E1}" type="presParOf" srcId="{73996EE7-074F-4334-8F0B-B60B2D29F164}" destId="{FAC44C6C-B865-4E13-A2D3-CD0865682BE0}" srcOrd="2" destOrd="0" presId="urn:microsoft.com/office/officeart/2005/8/layout/cycle3"/>
    <dgm:cxn modelId="{60BF64A5-7B5A-4BC5-AD53-538E3AE4E0D8}" type="presParOf" srcId="{73996EE7-074F-4334-8F0B-B60B2D29F164}" destId="{60FEA3F6-D95B-4C2D-889F-1004B7F48D59}" srcOrd="3" destOrd="0" presId="urn:microsoft.com/office/officeart/2005/8/layout/cycle3"/>
    <dgm:cxn modelId="{E8E7511E-A188-4978-9E67-882AC1C4867A}" type="presParOf" srcId="{73996EE7-074F-4334-8F0B-B60B2D29F164}" destId="{449B9E4C-F264-4545-81EE-3A199165B3B9}" srcOrd="4" destOrd="0" presId="urn:microsoft.com/office/officeart/2005/8/layout/cycle3"/>
    <dgm:cxn modelId="{C5BA1900-C0FF-426A-A268-80265C4C85C0}" type="presParOf" srcId="{73996EE7-074F-4334-8F0B-B60B2D29F164}" destId="{A107F680-0762-4372-B9A2-A8B87A89186E}" srcOrd="5" destOrd="0" presId="urn:microsoft.com/office/officeart/2005/8/layout/cycle3"/>
    <dgm:cxn modelId="{7DFAEC3A-E82A-4DD8-B52E-5F750C862DC3}" type="presParOf" srcId="{73996EE7-074F-4334-8F0B-B60B2D29F164}" destId="{908D9759-772C-43B7-ABBF-53F3860FF1EF}" srcOrd="6" destOrd="0" presId="urn:microsoft.com/office/officeart/2005/8/layout/cycle3"/>
    <dgm:cxn modelId="{E6042135-07E3-4780-A111-EAC9F7509A50}" type="presParOf" srcId="{73996EE7-074F-4334-8F0B-B60B2D29F164}" destId="{540390FE-1D5A-452C-8345-0DA4B50B776B}" srcOrd="7" destOrd="0" presId="urn:microsoft.com/office/officeart/2005/8/layout/cycle3"/>
    <dgm:cxn modelId="{8B12C6AA-97A0-4886-A9AC-CA06E843E437}" type="presParOf" srcId="{73996EE7-074F-4334-8F0B-B60B2D29F164}" destId="{C86E1A09-E402-41BC-AB93-1B2741BFA9BA}" srcOrd="8" destOrd="0" presId="urn:microsoft.com/office/officeart/2005/8/layout/cycle3"/>
    <dgm:cxn modelId="{BA796750-34D7-48B7-9FF7-2225E1964134}" type="presParOf" srcId="{73996EE7-074F-4334-8F0B-B60B2D29F164}" destId="{3E4A96C5-775B-4F95-B052-02A478CC3334}" srcOrd="9" destOrd="0" presId="urn:microsoft.com/office/officeart/2005/8/layout/cycle3"/>
    <dgm:cxn modelId="{E8BBFC3F-8749-49B9-9542-1132E2630B46}" type="presParOf" srcId="{73996EE7-074F-4334-8F0B-B60B2D29F164}" destId="{42417978-6EDC-47C0-AF31-EA16409546A2}" srcOrd="10" destOrd="0" presId="urn:microsoft.com/office/officeart/2005/8/layout/cycle3"/>
    <dgm:cxn modelId="{3232448E-F6B1-4EB7-ADC4-B6946BB3E4FA}" type="presParOf" srcId="{73996EE7-074F-4334-8F0B-B60B2D29F164}" destId="{92340E71-7D3C-40D0-8522-2B6ABF9E6ADC}" srcOrd="11" destOrd="0" presId="urn:microsoft.com/office/officeart/2005/8/layout/cycle3"/>
    <dgm:cxn modelId="{E8706C18-35BF-4BA9-AF52-E450CC948CAE}" type="presParOf" srcId="{73996EE7-074F-4334-8F0B-B60B2D29F164}" destId="{010F1F93-D918-4ED4-85FD-991F46712954}" srcOrd="12" destOrd="0" presId="urn:microsoft.com/office/officeart/2005/8/layout/cycle3"/>
    <dgm:cxn modelId="{A8A7BC27-3339-4035-B5CB-35A18A06A94B}" type="presParOf" srcId="{73996EE7-074F-4334-8F0B-B60B2D29F164}" destId="{C9F25983-035B-4D72-81C3-B1C8EF8AE95A}" srcOrd="13" destOrd="0" presId="urn:microsoft.com/office/officeart/2005/8/layout/cycle3"/>
    <dgm:cxn modelId="{C99CE3E2-E3D7-4529-9A94-0467CF112339}" type="presParOf" srcId="{73996EE7-074F-4334-8F0B-B60B2D29F164}" destId="{6B125BF6-AA73-4B2A-BC36-EEF0425A3E9F}" srcOrd="14" destOrd="0" presId="urn:microsoft.com/office/officeart/2005/8/layout/cycle3"/>
    <dgm:cxn modelId="{C7A9BA41-D85A-4D0E-AD1C-782E15DE329C}" type="presParOf" srcId="{73996EE7-074F-4334-8F0B-B60B2D29F164}" destId="{8D3C96E7-B03D-4F7F-94E5-5F44B4649437}" srcOrd="1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D423E8-2AC3-4EBC-9FED-95002FBB8BA4}">
      <dsp:nvSpPr>
        <dsp:cNvPr id="0" name=""/>
        <dsp:cNvSpPr/>
      </dsp:nvSpPr>
      <dsp:spPr>
        <a:xfrm>
          <a:off x="3337" y="486269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FE569B-B881-458E-A3CA-91D0EE33CACD}">
      <dsp:nvSpPr>
        <dsp:cNvPr id="0" name=""/>
        <dsp:cNvSpPr/>
      </dsp:nvSpPr>
      <dsp:spPr>
        <a:xfrm>
          <a:off x="98965" y="581897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8A936E-B1DD-49AD-88CC-06E72C43F564}">
      <dsp:nvSpPr>
        <dsp:cNvPr id="0" name=""/>
        <dsp:cNvSpPr/>
      </dsp:nvSpPr>
      <dsp:spPr>
        <a:xfrm>
          <a:off x="556288" y="486269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Cost</a:t>
          </a:r>
        </a:p>
      </dsp:txBody>
      <dsp:txXfrm>
        <a:off x="556288" y="486269"/>
        <a:ext cx="1073376" cy="455371"/>
      </dsp:txXfrm>
    </dsp:sp>
    <dsp:sp modelId="{2FF1C588-A92E-4566-87C4-58DF7CB16670}">
      <dsp:nvSpPr>
        <dsp:cNvPr id="0" name=""/>
        <dsp:cNvSpPr/>
      </dsp:nvSpPr>
      <dsp:spPr>
        <a:xfrm>
          <a:off x="1816692" y="486269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CCE96D-3F44-4809-95E6-1F6F3D968657}">
      <dsp:nvSpPr>
        <dsp:cNvPr id="0" name=""/>
        <dsp:cNvSpPr/>
      </dsp:nvSpPr>
      <dsp:spPr>
        <a:xfrm>
          <a:off x="1912321" y="581897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BC141-8792-427D-9889-7644903EB607}">
      <dsp:nvSpPr>
        <dsp:cNvPr id="0" name=""/>
        <dsp:cNvSpPr/>
      </dsp:nvSpPr>
      <dsp:spPr>
        <a:xfrm>
          <a:off x="2369644" y="486269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Is my neighborhood right </a:t>
          </a:r>
        </a:p>
      </dsp:txBody>
      <dsp:txXfrm>
        <a:off x="2369644" y="486269"/>
        <a:ext cx="1073376" cy="455371"/>
      </dsp:txXfrm>
    </dsp:sp>
    <dsp:sp modelId="{A69935FD-8518-4550-8D50-50AF25931F20}">
      <dsp:nvSpPr>
        <dsp:cNvPr id="0" name=""/>
        <dsp:cNvSpPr/>
      </dsp:nvSpPr>
      <dsp:spPr>
        <a:xfrm>
          <a:off x="3630048" y="486269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284B73-E8F5-408E-8EC4-720B46CDC098}">
      <dsp:nvSpPr>
        <dsp:cNvPr id="0" name=""/>
        <dsp:cNvSpPr/>
      </dsp:nvSpPr>
      <dsp:spPr>
        <a:xfrm>
          <a:off x="3725676" y="581897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9F5A78-762C-4F70-A5FE-958F17824B8A}">
      <dsp:nvSpPr>
        <dsp:cNvPr id="0" name=""/>
        <dsp:cNvSpPr/>
      </dsp:nvSpPr>
      <dsp:spPr>
        <a:xfrm>
          <a:off x="4183000" y="486269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How do I want my show to look</a:t>
          </a:r>
        </a:p>
      </dsp:txBody>
      <dsp:txXfrm>
        <a:off x="4183000" y="486269"/>
        <a:ext cx="1073376" cy="455371"/>
      </dsp:txXfrm>
    </dsp:sp>
    <dsp:sp modelId="{482FAF98-EFAB-4460-A080-05AD86412377}">
      <dsp:nvSpPr>
        <dsp:cNvPr id="0" name=""/>
        <dsp:cNvSpPr/>
      </dsp:nvSpPr>
      <dsp:spPr>
        <a:xfrm>
          <a:off x="3337" y="1522203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41FF68-56B2-4DB8-B12A-CB916F236D4F}">
      <dsp:nvSpPr>
        <dsp:cNvPr id="0" name=""/>
        <dsp:cNvSpPr/>
      </dsp:nvSpPr>
      <dsp:spPr>
        <a:xfrm>
          <a:off x="98965" y="1617831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36E35C-859D-4B7F-A269-1672DD11391A}">
      <dsp:nvSpPr>
        <dsp:cNvPr id="0" name=""/>
        <dsp:cNvSpPr/>
      </dsp:nvSpPr>
      <dsp:spPr>
        <a:xfrm>
          <a:off x="556288" y="1522203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What type of props</a:t>
          </a:r>
        </a:p>
      </dsp:txBody>
      <dsp:txXfrm>
        <a:off x="556288" y="1522203"/>
        <a:ext cx="1073376" cy="455371"/>
      </dsp:txXfrm>
    </dsp:sp>
    <dsp:sp modelId="{1E3BF5B9-088B-4DD2-ABC5-49BF4BCC3F21}">
      <dsp:nvSpPr>
        <dsp:cNvPr id="0" name=""/>
        <dsp:cNvSpPr/>
      </dsp:nvSpPr>
      <dsp:spPr>
        <a:xfrm>
          <a:off x="1816692" y="1522203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9398D8-59A0-4D2A-8CD1-958871FE867D}">
      <dsp:nvSpPr>
        <dsp:cNvPr id="0" name=""/>
        <dsp:cNvSpPr/>
      </dsp:nvSpPr>
      <dsp:spPr>
        <a:xfrm>
          <a:off x="1912321" y="1617831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62286-0641-4207-A818-9A83D3CF5DA3}">
      <dsp:nvSpPr>
        <dsp:cNvPr id="0" name=""/>
        <dsp:cNvSpPr/>
      </dsp:nvSpPr>
      <dsp:spPr>
        <a:xfrm>
          <a:off x="2369644" y="1522203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What type of lights </a:t>
          </a:r>
        </a:p>
      </dsp:txBody>
      <dsp:txXfrm>
        <a:off x="2369644" y="1522203"/>
        <a:ext cx="1073376" cy="455371"/>
      </dsp:txXfrm>
    </dsp:sp>
    <dsp:sp modelId="{07BD7D9D-DFC7-43C2-B5C3-4CEB3AA4815E}">
      <dsp:nvSpPr>
        <dsp:cNvPr id="0" name=""/>
        <dsp:cNvSpPr/>
      </dsp:nvSpPr>
      <dsp:spPr>
        <a:xfrm>
          <a:off x="3630048" y="1522203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9FAB7F-19DD-47BE-9468-6815A92D9803}">
      <dsp:nvSpPr>
        <dsp:cNvPr id="0" name=""/>
        <dsp:cNvSpPr/>
      </dsp:nvSpPr>
      <dsp:spPr>
        <a:xfrm>
          <a:off x="3725676" y="1617831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F5D1A-D581-4E4B-B071-A7550C282C36}">
      <dsp:nvSpPr>
        <dsp:cNvPr id="0" name=""/>
        <dsp:cNvSpPr/>
      </dsp:nvSpPr>
      <dsp:spPr>
        <a:xfrm>
          <a:off x="4183000" y="1522203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What type of controllers</a:t>
          </a:r>
        </a:p>
      </dsp:txBody>
      <dsp:txXfrm>
        <a:off x="4183000" y="1522203"/>
        <a:ext cx="1073376" cy="455371"/>
      </dsp:txXfrm>
    </dsp:sp>
    <dsp:sp modelId="{357B0557-97D2-4754-BCDF-D8D17D759B48}">
      <dsp:nvSpPr>
        <dsp:cNvPr id="0" name=""/>
        <dsp:cNvSpPr/>
      </dsp:nvSpPr>
      <dsp:spPr>
        <a:xfrm>
          <a:off x="3337" y="2558138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6CAB9C-ABC3-4098-9205-7FC02841F0ED}">
      <dsp:nvSpPr>
        <dsp:cNvPr id="0" name=""/>
        <dsp:cNvSpPr/>
      </dsp:nvSpPr>
      <dsp:spPr>
        <a:xfrm>
          <a:off x="98965" y="2653766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5E119B-0D2E-4B6B-A565-BDF766FA66F9}">
      <dsp:nvSpPr>
        <dsp:cNvPr id="0" name=""/>
        <dsp:cNvSpPr/>
      </dsp:nvSpPr>
      <dsp:spPr>
        <a:xfrm>
          <a:off x="556288" y="2558138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Putting your show on paper</a:t>
          </a:r>
        </a:p>
      </dsp:txBody>
      <dsp:txXfrm>
        <a:off x="556288" y="2558138"/>
        <a:ext cx="1073376" cy="455371"/>
      </dsp:txXfrm>
    </dsp:sp>
    <dsp:sp modelId="{8059726F-2F1F-4E3A-8CD1-34E4E3BBFCD8}">
      <dsp:nvSpPr>
        <dsp:cNvPr id="0" name=""/>
        <dsp:cNvSpPr/>
      </dsp:nvSpPr>
      <dsp:spPr>
        <a:xfrm>
          <a:off x="1816692" y="2558138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11E86D-1A33-40BA-99B7-54967C0DCCD5}">
      <dsp:nvSpPr>
        <dsp:cNvPr id="0" name=""/>
        <dsp:cNvSpPr/>
      </dsp:nvSpPr>
      <dsp:spPr>
        <a:xfrm>
          <a:off x="1912321" y="2653766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2B7E9B-28B2-454B-9C79-8B6490BB52AA}">
      <dsp:nvSpPr>
        <dsp:cNvPr id="0" name=""/>
        <dsp:cNvSpPr/>
      </dsp:nvSpPr>
      <dsp:spPr>
        <a:xfrm>
          <a:off x="2369644" y="2558138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Determining what to order</a:t>
          </a:r>
        </a:p>
      </dsp:txBody>
      <dsp:txXfrm>
        <a:off x="2369644" y="2558138"/>
        <a:ext cx="1073376" cy="455371"/>
      </dsp:txXfrm>
    </dsp:sp>
    <dsp:sp modelId="{4CEAE549-46DD-4269-BEEA-5369C1F6055F}">
      <dsp:nvSpPr>
        <dsp:cNvPr id="0" name=""/>
        <dsp:cNvSpPr/>
      </dsp:nvSpPr>
      <dsp:spPr>
        <a:xfrm>
          <a:off x="3630048" y="2558138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A784B-AA3D-4558-980E-8FE9D5107FBF}">
      <dsp:nvSpPr>
        <dsp:cNvPr id="0" name=""/>
        <dsp:cNvSpPr/>
      </dsp:nvSpPr>
      <dsp:spPr>
        <a:xfrm>
          <a:off x="3725676" y="2653766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317017-23EA-4B31-B1DB-CAC36EB4D93C}">
      <dsp:nvSpPr>
        <dsp:cNvPr id="0" name=""/>
        <dsp:cNvSpPr/>
      </dsp:nvSpPr>
      <dsp:spPr>
        <a:xfrm>
          <a:off x="4183000" y="2558138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Time management</a:t>
          </a:r>
        </a:p>
      </dsp:txBody>
      <dsp:txXfrm>
        <a:off x="4183000" y="2558138"/>
        <a:ext cx="1073376" cy="455371"/>
      </dsp:txXfrm>
    </dsp:sp>
    <dsp:sp modelId="{9CB51B15-1992-49C2-A875-06218C3A509E}">
      <dsp:nvSpPr>
        <dsp:cNvPr id="0" name=""/>
        <dsp:cNvSpPr/>
      </dsp:nvSpPr>
      <dsp:spPr>
        <a:xfrm>
          <a:off x="3337" y="3594072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265894-120E-425B-8243-A4C0D0E22EFB}">
      <dsp:nvSpPr>
        <dsp:cNvPr id="0" name=""/>
        <dsp:cNvSpPr/>
      </dsp:nvSpPr>
      <dsp:spPr>
        <a:xfrm>
          <a:off x="98965" y="3689700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720374-9FC8-497F-A70F-47D9C86B9165}">
      <dsp:nvSpPr>
        <dsp:cNvPr id="0" name=""/>
        <dsp:cNvSpPr/>
      </dsp:nvSpPr>
      <dsp:spPr>
        <a:xfrm>
          <a:off x="556288" y="3594072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Safety</a:t>
          </a:r>
        </a:p>
      </dsp:txBody>
      <dsp:txXfrm>
        <a:off x="556288" y="3594072"/>
        <a:ext cx="1073376" cy="455371"/>
      </dsp:txXfrm>
    </dsp:sp>
    <dsp:sp modelId="{92061642-3225-4BE2-8148-88A8D09D012E}">
      <dsp:nvSpPr>
        <dsp:cNvPr id="0" name=""/>
        <dsp:cNvSpPr/>
      </dsp:nvSpPr>
      <dsp:spPr>
        <a:xfrm>
          <a:off x="1816692" y="3594072"/>
          <a:ext cx="455371" cy="455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FA377-0A9C-42F1-8947-399FB292514B}">
      <dsp:nvSpPr>
        <dsp:cNvPr id="0" name=""/>
        <dsp:cNvSpPr/>
      </dsp:nvSpPr>
      <dsp:spPr>
        <a:xfrm>
          <a:off x="1912321" y="3689700"/>
          <a:ext cx="264115" cy="26411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7A810-1F32-4D8E-AA49-7C1B0120AB5A}">
      <dsp:nvSpPr>
        <dsp:cNvPr id="0" name=""/>
        <dsp:cNvSpPr/>
      </dsp:nvSpPr>
      <dsp:spPr>
        <a:xfrm>
          <a:off x="2369644" y="3594072"/>
          <a:ext cx="1073376" cy="455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Where do I get help</a:t>
          </a:r>
          <a:endParaRPr lang="en-US" sz="1100" kern="1200" dirty="0"/>
        </a:p>
      </dsp:txBody>
      <dsp:txXfrm>
        <a:off x="2369644" y="3594072"/>
        <a:ext cx="1073376" cy="4553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AD4BB6-12F4-47E0-88D1-F0900B3F0552}">
      <dsp:nvSpPr>
        <dsp:cNvPr id="0" name=""/>
        <dsp:cNvSpPr/>
      </dsp:nvSpPr>
      <dsp:spPr>
        <a:xfrm>
          <a:off x="147122" y="-138544"/>
          <a:ext cx="5480911" cy="5480911"/>
        </a:xfrm>
        <a:prstGeom prst="circularArrow">
          <a:avLst>
            <a:gd name="adj1" fmla="val 5544"/>
            <a:gd name="adj2" fmla="val 330680"/>
            <a:gd name="adj3" fmla="val 15230458"/>
            <a:gd name="adj4" fmla="val 16549726"/>
            <a:gd name="adj5" fmla="val 5757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A2917-E62E-4B8B-891B-95389332541F}">
      <dsp:nvSpPr>
        <dsp:cNvPr id="0" name=""/>
        <dsp:cNvSpPr/>
      </dsp:nvSpPr>
      <dsp:spPr>
        <a:xfrm>
          <a:off x="2478692" y="1338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PIXELS</a:t>
          </a:r>
        </a:p>
      </dsp:txBody>
      <dsp:txXfrm>
        <a:off x="2498652" y="21298"/>
        <a:ext cx="777851" cy="368965"/>
      </dsp:txXfrm>
    </dsp:sp>
    <dsp:sp modelId="{FAC44C6C-B865-4E13-A2D3-CD0865682BE0}">
      <dsp:nvSpPr>
        <dsp:cNvPr id="0" name=""/>
        <dsp:cNvSpPr/>
      </dsp:nvSpPr>
      <dsp:spPr>
        <a:xfrm>
          <a:off x="3429348" y="203406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 dirty="0"/>
            <a:t>CONTROLLERS</a:t>
          </a:r>
        </a:p>
      </dsp:txBody>
      <dsp:txXfrm>
        <a:off x="3449308" y="223366"/>
        <a:ext cx="777851" cy="368965"/>
      </dsp:txXfrm>
    </dsp:sp>
    <dsp:sp modelId="{60FEA3F6-D95B-4C2D-889F-1004B7F48D59}">
      <dsp:nvSpPr>
        <dsp:cNvPr id="0" name=""/>
        <dsp:cNvSpPr/>
      </dsp:nvSpPr>
      <dsp:spPr>
        <a:xfrm>
          <a:off x="4215627" y="774671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WIRE / DATA CABLE / PIGTAIL</a:t>
          </a:r>
        </a:p>
      </dsp:txBody>
      <dsp:txXfrm>
        <a:off x="4235587" y="794631"/>
        <a:ext cx="777851" cy="368965"/>
      </dsp:txXfrm>
    </dsp:sp>
    <dsp:sp modelId="{449B9E4C-F264-4545-81EE-3A199165B3B9}">
      <dsp:nvSpPr>
        <dsp:cNvPr id="0" name=""/>
        <dsp:cNvSpPr/>
      </dsp:nvSpPr>
      <dsp:spPr>
        <a:xfrm>
          <a:off x="4701574" y="1616356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 dirty="0"/>
            <a:t>POWER SUPPLIES</a:t>
          </a:r>
        </a:p>
      </dsp:txBody>
      <dsp:txXfrm>
        <a:off x="4721534" y="1636316"/>
        <a:ext cx="777851" cy="368965"/>
      </dsp:txXfrm>
    </dsp:sp>
    <dsp:sp modelId="{A107F680-0762-4372-B9A2-A8B87A89186E}">
      <dsp:nvSpPr>
        <dsp:cNvPr id="0" name=""/>
        <dsp:cNvSpPr/>
      </dsp:nvSpPr>
      <dsp:spPr>
        <a:xfrm>
          <a:off x="4803164" y="2582926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PROPS</a:t>
          </a:r>
        </a:p>
      </dsp:txBody>
      <dsp:txXfrm>
        <a:off x="4823124" y="2602886"/>
        <a:ext cx="777851" cy="368965"/>
      </dsp:txXfrm>
    </dsp:sp>
    <dsp:sp modelId="{908D9759-772C-43B7-ABBF-53F3860FF1EF}">
      <dsp:nvSpPr>
        <dsp:cNvPr id="0" name=""/>
        <dsp:cNvSpPr/>
      </dsp:nvSpPr>
      <dsp:spPr>
        <a:xfrm>
          <a:off x="4502833" y="3507252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MEGA TREE PARTS</a:t>
          </a:r>
        </a:p>
      </dsp:txBody>
      <dsp:txXfrm>
        <a:off x="4522793" y="3527212"/>
        <a:ext cx="777851" cy="368965"/>
      </dsp:txXfrm>
    </dsp:sp>
    <dsp:sp modelId="{540390FE-1D5A-452C-8345-0DA4B50B776B}">
      <dsp:nvSpPr>
        <dsp:cNvPr id="0" name=""/>
        <dsp:cNvSpPr/>
      </dsp:nvSpPr>
      <dsp:spPr>
        <a:xfrm>
          <a:off x="3852509" y="4229510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MOUNTS</a:t>
          </a:r>
        </a:p>
      </dsp:txBody>
      <dsp:txXfrm>
        <a:off x="3872469" y="4249470"/>
        <a:ext cx="777851" cy="368965"/>
      </dsp:txXfrm>
    </dsp:sp>
    <dsp:sp modelId="{C86E1A09-E402-41BC-AB93-1B2741BFA9BA}">
      <dsp:nvSpPr>
        <dsp:cNvPr id="0" name=""/>
        <dsp:cNvSpPr/>
      </dsp:nvSpPr>
      <dsp:spPr>
        <a:xfrm>
          <a:off x="2964639" y="4624814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ZIP TIES</a:t>
          </a:r>
        </a:p>
      </dsp:txBody>
      <dsp:txXfrm>
        <a:off x="2984599" y="4644774"/>
        <a:ext cx="777851" cy="368965"/>
      </dsp:txXfrm>
    </dsp:sp>
    <dsp:sp modelId="{3E4A96C5-775B-4F95-B052-02A478CC3334}">
      <dsp:nvSpPr>
        <dsp:cNvPr id="0" name=""/>
        <dsp:cNvSpPr/>
      </dsp:nvSpPr>
      <dsp:spPr>
        <a:xfrm>
          <a:off x="1992745" y="4624814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TAPE</a:t>
          </a:r>
        </a:p>
      </dsp:txBody>
      <dsp:txXfrm>
        <a:off x="2012705" y="4644774"/>
        <a:ext cx="777851" cy="368965"/>
      </dsp:txXfrm>
    </dsp:sp>
    <dsp:sp modelId="{42417978-6EDC-47C0-AF31-EA16409546A2}">
      <dsp:nvSpPr>
        <dsp:cNvPr id="0" name=""/>
        <dsp:cNvSpPr/>
      </dsp:nvSpPr>
      <dsp:spPr>
        <a:xfrm>
          <a:off x="1104876" y="4229510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TOOLS</a:t>
          </a:r>
        </a:p>
      </dsp:txBody>
      <dsp:txXfrm>
        <a:off x="1124836" y="4249470"/>
        <a:ext cx="777851" cy="368965"/>
      </dsp:txXfrm>
    </dsp:sp>
    <dsp:sp modelId="{92340E71-7D3C-40D0-8522-2B6ABF9E6ADC}">
      <dsp:nvSpPr>
        <dsp:cNvPr id="0" name=""/>
        <dsp:cNvSpPr/>
      </dsp:nvSpPr>
      <dsp:spPr>
        <a:xfrm>
          <a:off x="454552" y="3507252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SOLDER, SLEAVES /SHRINK WRAP</a:t>
          </a:r>
        </a:p>
      </dsp:txBody>
      <dsp:txXfrm>
        <a:off x="474512" y="3527212"/>
        <a:ext cx="777851" cy="368965"/>
      </dsp:txXfrm>
    </dsp:sp>
    <dsp:sp modelId="{010F1F93-D918-4ED4-85FD-991F46712954}">
      <dsp:nvSpPr>
        <dsp:cNvPr id="0" name=""/>
        <dsp:cNvSpPr/>
      </dsp:nvSpPr>
      <dsp:spPr>
        <a:xfrm>
          <a:off x="154220" y="2582926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PIPES (METAL &amp; PCV)</a:t>
          </a:r>
        </a:p>
      </dsp:txBody>
      <dsp:txXfrm>
        <a:off x="174180" y="2602886"/>
        <a:ext cx="777851" cy="368965"/>
      </dsp:txXfrm>
    </dsp:sp>
    <dsp:sp modelId="{C9F25983-035B-4D72-81C3-B1C8EF8AE95A}">
      <dsp:nvSpPr>
        <dsp:cNvPr id="0" name=""/>
        <dsp:cNvSpPr/>
      </dsp:nvSpPr>
      <dsp:spPr>
        <a:xfrm>
          <a:off x="255811" y="1616356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SHOW CONTROLLER ( PI )</a:t>
          </a:r>
        </a:p>
      </dsp:txBody>
      <dsp:txXfrm>
        <a:off x="275771" y="1636316"/>
        <a:ext cx="777851" cy="368965"/>
      </dsp:txXfrm>
    </dsp:sp>
    <dsp:sp modelId="{6B125BF6-AA73-4B2A-BC36-EEF0425A3E9F}">
      <dsp:nvSpPr>
        <dsp:cNvPr id="0" name=""/>
        <dsp:cNvSpPr/>
      </dsp:nvSpPr>
      <dsp:spPr>
        <a:xfrm>
          <a:off x="741758" y="774671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/>
            <a:t>MUSIC / SEQUENCES </a:t>
          </a:r>
        </a:p>
      </dsp:txBody>
      <dsp:txXfrm>
        <a:off x="761718" y="794631"/>
        <a:ext cx="777851" cy="368965"/>
      </dsp:txXfrm>
    </dsp:sp>
    <dsp:sp modelId="{8D3C96E7-B03D-4F7F-94E5-5F44B4649437}">
      <dsp:nvSpPr>
        <dsp:cNvPr id="0" name=""/>
        <dsp:cNvSpPr/>
      </dsp:nvSpPr>
      <dsp:spPr>
        <a:xfrm>
          <a:off x="1528037" y="203406"/>
          <a:ext cx="817771" cy="4088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US" sz="700" kern="1200" dirty="0"/>
            <a:t>XLIGHTS DONATIONS</a:t>
          </a:r>
        </a:p>
      </dsp:txBody>
      <dsp:txXfrm>
        <a:off x="1547997" y="223366"/>
        <a:ext cx="777851" cy="368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8CA6E-975C-4B8C-8AF6-A3F49B4C7FDE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61F33-8C94-49E7-96BB-C07D2B6661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808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61F33-8C94-49E7-96BB-C07D2B6661F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342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 hasCustomPrompt="1"/>
          </p:nvPr>
        </p:nvSpPr>
        <p:spPr>
          <a:xfrm>
            <a:off x="685800" y="2590800"/>
            <a:ext cx="10468864" cy="1828800"/>
          </a:xfrm>
          <a:ln>
            <a:noFill/>
          </a:ln>
          <a:effectLst/>
        </p:spPr>
        <p:txBody>
          <a:bodyPr vert="horz" tIns="0" rIns="18288" bIns="0" anchor="ctr" anchorCtr="0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 rtl="0">
              <a:lnSpc>
                <a:spcPct val="80000"/>
              </a:lnSpc>
              <a:spcBef>
                <a:spcPct val="0"/>
              </a:spcBef>
              <a:buNone/>
              <a:defRPr sz="5400" b="1" cap="none" spc="150">
                <a:ln w="3175" cmpd="sng">
                  <a:noFill/>
                </a:ln>
                <a:gradFill flip="none" rotWithShape="1">
                  <a:gsLst>
                    <a:gs pos="0">
                      <a:srgbClr val="FF0000"/>
                    </a:gs>
                    <a:gs pos="100000">
                      <a:srgbClr val="800000"/>
                    </a:gs>
                  </a:gsLst>
                  <a:lin ang="5400000" scaled="0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Seminar Title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84ADF60-199F-4899-AA9D-3BC9789F32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400"/>
            <a:ext cx="2164503" cy="145262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524000"/>
            <a:ext cx="3962400" cy="93336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9D304-DD7E-4BCC-8603-C534963A3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DDBC00-A483-45BE-915E-6BD699693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272D2-7587-41AC-85A0-B50756B2C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FEB59-7F41-4972-8B9C-3003C393D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51DA4-AF2A-441E-82D5-8471A2D82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7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E3D88-0768-4940-9A64-7B5548D0D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FDE53-D274-461D-8236-3EAD30378E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99E7D4-1233-460C-A82C-131ED1B91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790F6-F8CE-4EA9-AB79-8F736131A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973B5-0173-4542-932F-8BD6533A5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FC8599-D418-494B-811B-CCCBCC5F1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6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E3227-FC32-484A-880C-1DDC51160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74A94-14AD-4693-802A-BC7986B7E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27AE7-326C-4055-9225-5EA76CCB5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B1DCD5-6234-4000-9D43-F17554A3B6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12704A-EC8D-4F0E-A3F8-FC49491D7D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8EE021-9F2F-47E6-AA23-348D7C1C3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DAA569-7BF1-475A-BA2F-DF84C26C6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866E60-B43F-4A01-A1E7-33E7DDD83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11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15F4D-EBA7-47F1-ABD1-E2D558B74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D59D4C-5957-48DE-A113-39BFF00A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FD43BC-CE5A-441F-B2DB-4C25B2023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5D396A-D780-483E-A123-0FC812E49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643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85EBE0-EC4F-476F-AEA7-5281CC751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1AEDE1-464D-4660-9B8F-550E72733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30FFE-D1B4-44EF-B8B4-D55B736D7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48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5D2D4-F710-400A-9E8A-E29C24D6E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FF15C-4E4E-4807-A22E-41F089552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8AECE5-A851-4A20-8410-388EEFAC3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89B3EE-5BB2-443F-9514-1D3FAA649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3FBD56-7BDE-41C3-A4AE-BE009361D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82C317-6442-4D51-8B86-5E81FFEB9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16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5FEB6-174E-4EAC-AFCD-B0CD6A3D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5B50B3-F421-4CF5-A795-C28CAC2C33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92399B-E5D1-4541-A04A-8BE31CCFDD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F70508-8DD5-4353-A9CD-48189308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B14A4-D596-4643-8E64-9E11BD3CA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6D193-6FF5-4740-95F4-C1245B450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70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0C27F-9DF7-4BAD-B986-22CC3C279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364121-BCF6-489F-BADF-4F11CA9E0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3952D-7A2A-4F94-A6E1-5B9913E73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FB774-6332-4EF7-B59C-E6FAD67AB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283B6-6325-47C4-8A80-0C895EB0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31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5482BB-6BEC-4B89-9420-9A4914E9D8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629D3F-8ADD-4CA5-8265-652CC664F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C43B1B-E4FE-4927-8664-1C84F8D5F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7DB23-289F-4B2C-8554-B90F26C61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D5B78-00F6-497B-AA58-40F5079F9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11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 anchorCtr="1">
            <a:normAutofit/>
          </a:bodyPr>
          <a:lstStyle>
            <a:lvl1pPr algn="l">
              <a:defRPr sz="44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ADF60-199F-4899-AA9D-3BC9789F3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</p:spPr>
        <p:txBody>
          <a:bodyPr anchor="ctr" anchorCtr="1">
            <a:normAutofit/>
          </a:bodyPr>
          <a:lstStyle>
            <a:lvl1pPr>
              <a:defRPr sz="44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ADF60-199F-4899-AA9D-3BC9789F3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1074400" cy="1143000"/>
          </a:xfrm>
        </p:spPr>
        <p:txBody>
          <a:bodyPr vert="horz" tIns="45720" bIns="0" anchor="ctr" anchorCtr="1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rgbClr val="C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ADF60-199F-4899-AA9D-3BC9789F3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ADF60-199F-4899-AA9D-3BC9789F3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 anchorCtr="0">
            <a:normAutofit/>
          </a:bodyPr>
          <a:lstStyle>
            <a:lvl1pPr algn="l">
              <a:buNone/>
              <a:defRPr sz="2400" b="1">
                <a:solidFill>
                  <a:srgbClr val="C20000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184ADF60-199F-4899-AA9D-3BC9789F32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5D2D4-F710-400A-9E8A-E29C24D6E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FF15C-4E4E-4807-A22E-41F089552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8AECE5-A851-4A20-8410-388EEFAC3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89B3EE-5BB2-443F-9514-1D3FAA649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3FBD56-7BDE-41C3-A4AE-BE009361D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82C317-6442-4D51-8B86-5E81FFEB9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9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9C91-92D5-4387-9D9E-98E067962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0C2070-0FD8-4885-ADE5-A276901DD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DD42-7B07-4A08-97D1-AFFDDE86A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9EECB-B149-403C-AAB2-610005376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32A0D-FBFD-4504-8374-63A339AE2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45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A7F2-B05B-4027-93F7-ACC58B3B3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7922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E6D2A-B3C9-4823-BEE0-D3CFA3998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6AC84-DCFF-4B8D-BDDB-1D17B0075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01F65-4FB1-48DC-B955-95ECCAF6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CE695-6CDE-463E-BCCE-915ABE9FD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89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alphaModFix amt="6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  <a:prstGeom prst="rect">
            <a:avLst/>
          </a:prstGeom>
        </p:spPr>
        <p:txBody>
          <a:bodyPr vert="horz" lIns="0" rIns="0" bIns="0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2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84ADF60-199F-4899-AA9D-3BC9789F32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ChristmasExpoLogosm.png"/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0" y="5943600"/>
            <a:ext cx="1397000" cy="829056"/>
          </a:xfrm>
          <a:prstGeom prst="rect">
            <a:avLst/>
          </a:prstGeom>
          <a:effectLst/>
        </p:spPr>
      </p:pic>
      <p:sp>
        <p:nvSpPr>
          <p:cNvPr id="6" name="Rectangle 5"/>
          <p:cNvSpPr/>
          <p:nvPr userDrawn="1"/>
        </p:nvSpPr>
        <p:spPr>
          <a:xfrm>
            <a:off x="-36576" y="6553200"/>
            <a:ext cx="122285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accent3">
                    <a:lumMod val="75000"/>
                  </a:schemeClr>
                </a:solidFill>
              </a:rPr>
              <a:t>Design and Christmas Expo Graphics Copyright </a:t>
            </a:r>
            <a:r>
              <a:rPr lang="en-US" sz="900" dirty="0">
                <a:solidFill>
                  <a:schemeClr val="accent3">
                    <a:lumMod val="75000"/>
                  </a:schemeClr>
                </a:solidFill>
                <a:cs typeface="Arial" panose="020B0604020202020204" pitchFamily="34" charset="0"/>
              </a:rPr>
              <a:t>©</a:t>
            </a:r>
            <a:r>
              <a:rPr lang="en-US" sz="900" dirty="0">
                <a:solidFill>
                  <a:schemeClr val="accent3">
                    <a:lumMod val="75000"/>
                  </a:schemeClr>
                </a:solidFill>
              </a:rPr>
              <a:t> Christmas Expo/</a:t>
            </a:r>
            <a:r>
              <a:rPr lang="en-US" sz="900" dirty="0" err="1">
                <a:solidFill>
                  <a:schemeClr val="accent3">
                    <a:lumMod val="75000"/>
                  </a:schemeClr>
                </a:solidFill>
              </a:rPr>
              <a:t>ProShow</a:t>
            </a:r>
            <a:r>
              <a:rPr lang="en-US" sz="900" dirty="0">
                <a:solidFill>
                  <a:schemeClr val="accent3">
                    <a:lumMod val="75000"/>
                  </a:schemeClr>
                </a:solidFill>
              </a:rPr>
              <a:t>, Inc.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  <p:sldLayoutId id="2147483669" r:id="rId6"/>
    <p:sldLayoutId id="2147483670" r:id="rId7"/>
  </p:sldLayoutIdLst>
  <p:txStyles>
    <p:titleStyle>
      <a:lvl1pPr algn="ctr" rtl="0" eaLnBrk="1" latinLnBrk="0" hangingPunct="1">
        <a:spcBef>
          <a:spcPct val="0"/>
        </a:spcBef>
        <a:buNone/>
        <a:defRPr kumimoji="0" sz="4400" b="1" kern="1200">
          <a:ln>
            <a:noFill/>
          </a:ln>
          <a:solidFill>
            <a:srgbClr val="C2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rtl="0" eaLnBrk="1" latinLnBrk="0" hangingPunct="1">
        <a:spcBef>
          <a:spcPct val="20000"/>
        </a:spcBef>
        <a:buClr>
          <a:schemeClr val="accent3"/>
        </a:buClr>
        <a:buSzPct val="95000"/>
        <a:buFont typeface="Arial" panose="020B0604020202020204" pitchFamily="34" charset="0"/>
        <a:buChar char="•"/>
        <a:defRPr kumimoji="0" sz="2600" kern="1200">
          <a:solidFill>
            <a:srgbClr val="000000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rgbClr val="000000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4C94C7-CBB5-48FF-8B8B-7EA9FE4D3ED5}"/>
              </a:ext>
            </a:extLst>
          </p:cNvPr>
          <p:cNvSpPr/>
          <p:nvPr userDrawn="1"/>
        </p:nvSpPr>
        <p:spPr>
          <a:xfrm>
            <a:off x="0" y="0"/>
            <a:ext cx="12192000" cy="779228"/>
          </a:xfrm>
          <a:prstGeom prst="rect">
            <a:avLst/>
          </a:prstGeom>
          <a:solidFill>
            <a:schemeClr val="tx1">
              <a:alpha val="9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BBF773-9761-40F4-8AEA-777024B3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56"/>
            <a:ext cx="10515600" cy="768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F6DAB-A192-441B-B6DE-FF0B32280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7F7A6-CF56-4D50-B855-FE3CDB3835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652E5-58A1-409B-A5D2-AE7D43FD9C09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594AD-824C-4793-8213-9BDA8917D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454B5-EE76-42DA-B676-F6B427739A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B468C-6DED-4CD7-BDDB-BDDD2D6D849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59E0733-DC65-4057-BEE2-2E298F2C0B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782" y="-302785"/>
            <a:ext cx="1335819" cy="133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51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g"/><Relationship Id="rId4" Type="http://schemas.openxmlformats.org/officeDocument/2006/relationships/image" Target="../media/image8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unterholidaylights.com/" TargetMode="External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youtube.com/Counterholidaylights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5.jp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28.png"/><Relationship Id="rId5" Type="http://schemas.openxmlformats.org/officeDocument/2006/relationships/diagramData" Target="../diagrams/data2.xml"/><Relationship Id="rId10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FEMA_-_31824_-_Aerial_of_neighborhood_where_residents_are_cleaning_up_after_the_floods.jpg" TargetMode="External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3100" y="2667000"/>
            <a:ext cx="8305800" cy="3429000"/>
          </a:xfrm>
        </p:spPr>
        <p:txBody>
          <a:bodyPr/>
          <a:lstStyle/>
          <a:p>
            <a:r>
              <a:rPr lang="en-US" dirty="0"/>
              <a:t>Planning and Designing Your First Smart Pixel Christmas Light Show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6448F-DFC1-43C3-B876-EBB9B7D0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9314" y="1396289"/>
            <a:ext cx="437558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Lights / Props Controllers &amp; Vendors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2D5958-BE62-4BB0-B060-8A7CF1E368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8" b="10248"/>
          <a:stretch/>
        </p:blipFill>
        <p:spPr>
          <a:xfrm>
            <a:off x="4700396" y="617591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645920" h="1645920">
                <a:moveTo>
                  <a:pt x="822960" y="0"/>
                </a:moveTo>
                <a:cubicBezTo>
                  <a:pt x="1277468" y="0"/>
                  <a:pt x="1645920" y="368452"/>
                  <a:pt x="1645920" y="822960"/>
                </a:cubicBezTo>
                <a:cubicBezTo>
                  <a:pt x="1645920" y="1277468"/>
                  <a:pt x="1277468" y="1645920"/>
                  <a:pt x="822960" y="1645920"/>
                </a:cubicBezTo>
                <a:cubicBezTo>
                  <a:pt x="368452" y="1645920"/>
                  <a:pt x="0" y="1277468"/>
                  <a:pt x="0" y="822960"/>
                </a:cubicBezTo>
                <a:cubicBezTo>
                  <a:pt x="0" y="368452"/>
                  <a:pt x="368452" y="0"/>
                  <a:pt x="822960" y="0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4C08D7-C0C0-4F09-B156-72E0CB849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" r="5267"/>
          <a:stretch/>
        </p:blipFill>
        <p:spPr>
          <a:xfrm>
            <a:off x="3545527" y="3036574"/>
            <a:ext cx="2505456" cy="2505456"/>
          </a:xfrm>
          <a:custGeom>
            <a:avLst/>
            <a:gdLst/>
            <a:ahLst/>
            <a:cxnLst/>
            <a:rect l="l" t="t" r="r" b="b"/>
            <a:pathLst>
              <a:path w="2505456" h="2505456">
                <a:moveTo>
                  <a:pt x="1252728" y="0"/>
                </a:moveTo>
                <a:cubicBezTo>
                  <a:pt x="1944591" y="0"/>
                  <a:pt x="2505456" y="560865"/>
                  <a:pt x="2505456" y="1252728"/>
                </a:cubicBezTo>
                <a:cubicBezTo>
                  <a:pt x="2505456" y="1944591"/>
                  <a:pt x="1944591" y="2505456"/>
                  <a:pt x="1252728" y="2505456"/>
                </a:cubicBezTo>
                <a:cubicBezTo>
                  <a:pt x="560865" y="2505456"/>
                  <a:pt x="0" y="1944591"/>
                  <a:pt x="0" y="1252728"/>
                </a:cubicBezTo>
                <a:cubicBezTo>
                  <a:pt x="0" y="560865"/>
                  <a:pt x="560865" y="0"/>
                  <a:pt x="1252728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9C7993-26D0-4818-81F8-BEBD058A6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2" b="18222"/>
          <a:stretch/>
        </p:blipFill>
        <p:spPr>
          <a:xfrm>
            <a:off x="20" y="10"/>
            <a:ext cx="3904480" cy="3318836"/>
          </a:xfrm>
          <a:custGeom>
            <a:avLst/>
            <a:gdLst/>
            <a:ahLst/>
            <a:cxnLst/>
            <a:rect l="l" t="t" r="r" b="b"/>
            <a:pathLst>
              <a:path w="3904500" h="3318846">
                <a:moveTo>
                  <a:pt x="0" y="0"/>
                </a:moveTo>
                <a:lnTo>
                  <a:pt x="3550823" y="0"/>
                </a:lnTo>
                <a:lnTo>
                  <a:pt x="3646046" y="156742"/>
                </a:lnTo>
                <a:cubicBezTo>
                  <a:pt x="3810874" y="460163"/>
                  <a:pt x="3904500" y="807876"/>
                  <a:pt x="3904500" y="1177456"/>
                </a:cubicBezTo>
                <a:cubicBezTo>
                  <a:pt x="3904500" y="2360113"/>
                  <a:pt x="2945767" y="3318846"/>
                  <a:pt x="1763110" y="3318846"/>
                </a:cubicBezTo>
                <a:cubicBezTo>
                  <a:pt x="1097866" y="3318846"/>
                  <a:pt x="503472" y="3015497"/>
                  <a:pt x="110709" y="2539579"/>
                </a:cubicBezTo>
                <a:lnTo>
                  <a:pt x="0" y="239153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0BB5BA-C303-4F92-893F-0EE3385504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" b="122"/>
          <a:stretch/>
        </p:blipFill>
        <p:spPr>
          <a:xfrm>
            <a:off x="1" y="4207014"/>
            <a:ext cx="3050387" cy="2654675"/>
          </a:xfrm>
          <a:custGeom>
            <a:avLst/>
            <a:gdLst/>
            <a:ahLst/>
            <a:cxnLst/>
            <a:rect l="l" t="t" r="r" b="b"/>
            <a:pathLst>
              <a:path w="3050387" h="2654675">
                <a:moveTo>
                  <a:pt x="1360112" y="0"/>
                </a:moveTo>
                <a:cubicBezTo>
                  <a:pt x="2293625" y="0"/>
                  <a:pt x="3050387" y="756762"/>
                  <a:pt x="3050387" y="1690275"/>
                </a:cubicBezTo>
                <a:cubicBezTo>
                  <a:pt x="3050387" y="2040343"/>
                  <a:pt x="2943967" y="2365554"/>
                  <a:pt x="2761715" y="2635324"/>
                </a:cubicBezTo>
                <a:lnTo>
                  <a:pt x="2747244" y="2654675"/>
                </a:lnTo>
                <a:lnTo>
                  <a:pt x="0" y="2654675"/>
                </a:lnTo>
                <a:lnTo>
                  <a:pt x="0" y="689742"/>
                </a:lnTo>
                <a:lnTo>
                  <a:pt x="55814" y="615103"/>
                </a:lnTo>
                <a:cubicBezTo>
                  <a:pt x="365835" y="239445"/>
                  <a:pt x="835011" y="0"/>
                  <a:pt x="1360112" y="0"/>
                </a:cubicBez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530513-C476-4FF1-9518-48537F81E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79313" y="2871982"/>
            <a:ext cx="4984087" cy="3605018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Controller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Falcon, Kulp, Baldrick, Genius, 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Ready to run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Build it yourself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endParaRPr lang="en-US" sz="2900" dirty="0">
              <a:solidFill>
                <a:schemeClr val="tx1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Vendors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Lights, wires and pigtails 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Coro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3D printed mounts and tools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Hardware / Mega Tree parts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Enclosures and electrical supplies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Sequences 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527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499980A-9EE7-4B64-0673-611B6F604CA8}"/>
              </a:ext>
            </a:extLst>
          </p:cNvPr>
          <p:cNvSpPr txBox="1">
            <a:spLocks/>
          </p:cNvSpPr>
          <p:nvPr/>
        </p:nvSpPr>
        <p:spPr>
          <a:xfrm>
            <a:off x="6928103" y="366082"/>
            <a:ext cx="46682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b="1" kern="1200">
                <a:ln>
                  <a:noFill/>
                </a:ln>
                <a:solidFill>
                  <a:srgbClr val="C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1"/>
                </a:solidFill>
              </a:rPr>
              <a:t>Putting your show on paper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948B80-2DBB-6C5D-3137-9C43F60477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4" b="9697"/>
          <a:stretch/>
        </p:blipFill>
        <p:spPr>
          <a:xfrm>
            <a:off x="4308990" y="2078152"/>
            <a:ext cx="4413766" cy="4413766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2CCA1BB5-19D2-CBFD-B0D6-5BE4A68C4B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2" r="7249"/>
          <a:stretch/>
        </p:blipFill>
        <p:spPr>
          <a:xfrm>
            <a:off x="20" y="9"/>
            <a:ext cx="4668257" cy="3980383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8" name="Picture 7" descr="A picture containing outdoor, building, sky, house&#10;&#10;Description automatically generated">
            <a:extLst>
              <a:ext uri="{FF2B5EF4-FFF2-40B4-BE49-F238E27FC236}">
                <a16:creationId xmlns:a16="http://schemas.microsoft.com/office/drawing/2014/main" id="{3F99A848-620E-2C43-E18A-3A1BBB1F8B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7" r="34050" b="2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B7B742F-4A90-6A86-F8FB-1629B797175B}"/>
              </a:ext>
            </a:extLst>
          </p:cNvPr>
          <p:cNvSpPr txBox="1">
            <a:spLocks/>
          </p:cNvSpPr>
          <p:nvPr/>
        </p:nvSpPr>
        <p:spPr>
          <a:xfrm>
            <a:off x="7867771" y="2013418"/>
            <a:ext cx="2788920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Arial" panose="020B0604020202020204" pitchFamily="34" charset="0"/>
              <a:buChar char="•"/>
              <a:defRPr kumimoji="0" sz="2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Excel is your friend</a:t>
            </a:r>
          </a:p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Plan on future growth </a:t>
            </a:r>
          </a:p>
          <a:p>
            <a:pPr marL="285750" indent="-228600"/>
            <a:endParaRPr lang="en-US" sz="1800" dirty="0">
              <a:solidFill>
                <a:schemeClr val="tx1"/>
              </a:solidFill>
            </a:endParaRPr>
          </a:p>
          <a:p>
            <a:pPr marL="285750" indent="-228600"/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865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14767-4571-2DC5-8AFE-09812CCB1FB1}"/>
              </a:ext>
            </a:extLst>
          </p:cNvPr>
          <p:cNvSpPr txBox="1">
            <a:spLocks/>
          </p:cNvSpPr>
          <p:nvPr/>
        </p:nvSpPr>
        <p:spPr>
          <a:xfrm>
            <a:off x="6958895" y="228600"/>
            <a:ext cx="46682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b="1" kern="1200">
                <a:ln>
                  <a:noFill/>
                </a:ln>
                <a:solidFill>
                  <a:srgbClr val="C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1"/>
                </a:solidFill>
              </a:rPr>
              <a:t>Determining what to order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912C03-B992-6C66-F636-047EE508D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6" r="4446"/>
          <a:stretch/>
        </p:blipFill>
        <p:spPr>
          <a:xfrm>
            <a:off x="6187394" y="3067711"/>
            <a:ext cx="4557797" cy="388620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A23F69-1ECF-97C7-9663-D9EEC06B8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1" b="15301"/>
          <a:stretch/>
        </p:blipFill>
        <p:spPr>
          <a:xfrm>
            <a:off x="20" y="10"/>
            <a:ext cx="4668256" cy="3980382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C15634-5664-F407-2392-F97E8AF913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" b="2085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16E4DA0-3D4C-1E46-884D-3DC75B664E27}"/>
              </a:ext>
            </a:extLst>
          </p:cNvPr>
          <p:cNvSpPr txBox="1">
            <a:spLocks/>
          </p:cNvSpPr>
          <p:nvPr/>
        </p:nvSpPr>
        <p:spPr>
          <a:xfrm>
            <a:off x="6995471" y="1691645"/>
            <a:ext cx="4668256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Arial" panose="020B0604020202020204" pitchFamily="34" charset="0"/>
              <a:buChar char="•"/>
              <a:defRPr kumimoji="0" sz="2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Controllers ( prebuilt or DYI )</a:t>
            </a:r>
          </a:p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Lights</a:t>
            </a:r>
          </a:p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Props</a:t>
            </a:r>
          </a:p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Miscellaneous </a:t>
            </a:r>
          </a:p>
        </p:txBody>
      </p:sp>
    </p:spTree>
    <p:extLst>
      <p:ext uri="{BB962C8B-B14F-4D97-AF65-F5344CB8AC3E}">
        <p14:creationId xmlns:p14="http://schemas.microsoft.com/office/powerpoint/2010/main" val="2238898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AD848-B51B-9ED7-5E83-0203CDFFC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A50B8-CF44-49D3-7FAA-30F977E8EF59}"/>
              </a:ext>
            </a:extLst>
          </p:cNvPr>
          <p:cNvSpPr txBox="1">
            <a:spLocks/>
          </p:cNvSpPr>
          <p:nvPr/>
        </p:nvSpPr>
        <p:spPr>
          <a:xfrm>
            <a:off x="6958895" y="228600"/>
            <a:ext cx="46682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400" b="1" kern="1200">
                <a:ln>
                  <a:noFill/>
                </a:ln>
                <a:solidFill>
                  <a:srgbClr val="C2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1"/>
                </a:solidFill>
              </a:rPr>
              <a:t>Storage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71942E9-313E-49E6-DB23-017FFAF992B4}"/>
              </a:ext>
            </a:extLst>
          </p:cNvPr>
          <p:cNvSpPr txBox="1">
            <a:spLocks/>
          </p:cNvSpPr>
          <p:nvPr/>
        </p:nvSpPr>
        <p:spPr>
          <a:xfrm>
            <a:off x="6974136" y="1219200"/>
            <a:ext cx="4668256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457200" indent="-4572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Arial" panose="020B0604020202020204" pitchFamily="34" charset="0"/>
              <a:buChar char="•"/>
              <a:defRPr kumimoji="0" sz="2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Slat wall</a:t>
            </a:r>
          </a:p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Overhead</a:t>
            </a:r>
          </a:p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Lumber racks</a:t>
            </a:r>
          </a:p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Avoid hot areas like Shed Lofts</a:t>
            </a:r>
          </a:p>
          <a:p>
            <a:pPr marL="285750" indent="-228600"/>
            <a:r>
              <a:rPr lang="en-US" sz="1800" dirty="0">
                <a:solidFill>
                  <a:schemeClr val="tx1"/>
                </a:solidFill>
              </a:rPr>
              <a:t>Store </a:t>
            </a:r>
            <a:r>
              <a:rPr lang="en-US" sz="1800" dirty="0" err="1">
                <a:solidFill>
                  <a:schemeClr val="tx1"/>
                </a:solidFill>
              </a:rPr>
              <a:t>coro</a:t>
            </a:r>
            <a:r>
              <a:rPr lang="en-US" sz="1800" dirty="0">
                <a:solidFill>
                  <a:schemeClr val="tx1"/>
                </a:solidFill>
              </a:rPr>
              <a:t> hung or on a flat surface </a:t>
            </a:r>
          </a:p>
          <a:p>
            <a:pPr marL="285750" indent="-228600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4CBD1C-7408-A396-91DF-391F68F145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160"/>
          <a:stretch>
            <a:fillRect/>
          </a:stretch>
        </p:blipFill>
        <p:spPr>
          <a:xfrm>
            <a:off x="6324602" y="3200400"/>
            <a:ext cx="5334000" cy="33140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CD8F6F-A2A4-23BB-6E31-6D61AC9A41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67" r="-1" b="22222"/>
          <a:stretch>
            <a:fillRect/>
          </a:stretch>
        </p:blipFill>
        <p:spPr>
          <a:xfrm>
            <a:off x="304799" y="129153"/>
            <a:ext cx="5562600" cy="32998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80EBB8-DF46-5150-FA17-8E13902EFD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3813"/>
          <a:stretch>
            <a:fillRect/>
          </a:stretch>
        </p:blipFill>
        <p:spPr>
          <a:xfrm>
            <a:off x="304799" y="3556521"/>
            <a:ext cx="5568196" cy="318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91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B994BAE-0F54-9B70-7F67-3568260CD5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8" r="-1" b="6092"/>
          <a:stretch/>
        </p:blipFill>
        <p:spPr>
          <a:xfrm>
            <a:off x="-1" y="190"/>
            <a:ext cx="8128855" cy="52911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864C0-CED7-0957-3E08-F0A78309A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5291384"/>
            <a:ext cx="9067800" cy="15664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kern="1200" dirty="0">
                <a:latin typeface="+mj-lt"/>
                <a:ea typeface="+mj-ea"/>
                <a:cs typeface="+mj-cs"/>
              </a:rPr>
              <a:t>Center Piece, what's yours going to be.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BD56A5-83DD-189C-1670-06B505869B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49" r="2" b="2"/>
          <a:stretch/>
        </p:blipFill>
        <p:spPr>
          <a:xfrm>
            <a:off x="8128856" y="1"/>
            <a:ext cx="4063143" cy="529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4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E858581D-63B0-2771-D7C3-34767F7421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8" r="863"/>
          <a:stretch/>
        </p:blipFill>
        <p:spPr>
          <a:xfrm>
            <a:off x="1212131" y="448390"/>
            <a:ext cx="1733912" cy="2868007"/>
          </a:xfrm>
          <a:prstGeom prst="rect">
            <a:avLst/>
          </a:prstGeom>
        </p:spPr>
      </p:pic>
      <p:pic>
        <p:nvPicPr>
          <p:cNvPr id="11" name="Picture 10" descr="A picture containing indoor&#10;&#10;Description automatically generated">
            <a:extLst>
              <a:ext uri="{FF2B5EF4-FFF2-40B4-BE49-F238E27FC236}">
                <a16:creationId xmlns:a16="http://schemas.microsoft.com/office/drawing/2014/main" id="{EDF60ECD-5D8E-DBCC-943E-C260211A38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" r="5" b="11961"/>
          <a:stretch/>
        </p:blipFill>
        <p:spPr>
          <a:xfrm>
            <a:off x="3809076" y="577135"/>
            <a:ext cx="3217333" cy="26105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AA82B0-675C-458F-C4D0-C8FC161F9727}"/>
              </a:ext>
            </a:extLst>
          </p:cNvPr>
          <p:cNvSpPr txBox="1"/>
          <p:nvPr/>
        </p:nvSpPr>
        <p:spPr>
          <a:xfrm>
            <a:off x="7488939" y="655798"/>
            <a:ext cx="4466143" cy="574500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5100" b="1" dirty="0">
                <a:solidFill>
                  <a:srgbClr val="C20000"/>
                </a:solidFill>
              </a:rPr>
              <a:t>Things That Hight and Size Will Impact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en-US" sz="290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20000"/>
                </a:solidFill>
              </a:rPr>
              <a:t>Number of strips &amp; pixel spacing</a:t>
            </a:r>
          </a:p>
          <a:p>
            <a:pPr marL="742950"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20000"/>
                </a:solidFill>
              </a:rPr>
              <a:t>50 Pixels at 2-inch spacing = 8.3 feet </a:t>
            </a:r>
          </a:p>
          <a:p>
            <a:pPr marL="742950"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20000"/>
                </a:solidFill>
              </a:rPr>
              <a:t>100 Pixels at 1-inch spacing = 8.3 Feet</a:t>
            </a:r>
          </a:p>
          <a:p>
            <a:pPr marL="742950"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20000"/>
                </a:solidFill>
              </a:rPr>
              <a:t>100 pixels at 1.5-inch spacing = 12.5 feet</a:t>
            </a:r>
          </a:p>
          <a:p>
            <a:pPr marL="742950"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20000"/>
                </a:solidFill>
              </a:rPr>
              <a:t>100 pixels at 2-inch spacing = 16.6 feet</a:t>
            </a: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C20000"/>
              </a:solidFill>
            </a:endParaRP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20000"/>
                </a:solidFill>
              </a:rPr>
              <a:t>Number of pixels</a:t>
            </a: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20000"/>
                </a:solidFill>
              </a:rPr>
              <a:t>Number of controller ports and or power injection </a:t>
            </a: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20000"/>
                </a:solidFill>
              </a:rPr>
              <a:t>Base ring size</a:t>
            </a: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20000"/>
                </a:solidFill>
              </a:rPr>
              <a:t>Guy wires and anchoring </a:t>
            </a: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en-US" sz="130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CF5DD8-4118-4F5A-5E20-92E5AB2609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38" r="25102"/>
          <a:stretch/>
        </p:blipFill>
        <p:spPr>
          <a:xfrm>
            <a:off x="2625273" y="3539635"/>
            <a:ext cx="3217333" cy="261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220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grass, ground, outdoor, dirt&#10;&#10;Description automatically generated">
            <a:extLst>
              <a:ext uri="{FF2B5EF4-FFF2-40B4-BE49-F238E27FC236}">
                <a16:creationId xmlns:a16="http://schemas.microsoft.com/office/drawing/2014/main" id="{08D75E33-3657-2F9C-87F5-78C0BF165B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71" b="3"/>
          <a:stretch/>
        </p:blipFill>
        <p:spPr>
          <a:xfrm rot="5400000">
            <a:off x="261401" y="400356"/>
            <a:ext cx="3102862" cy="2537894"/>
          </a:xfrm>
          <a:prstGeom prst="rect">
            <a:avLst/>
          </a:prstGeom>
        </p:spPr>
      </p:pic>
      <p:pic>
        <p:nvPicPr>
          <p:cNvPr id="5" name="Picture 4" descr="A picture containing metalware&#10;&#10;Description automatically generated">
            <a:extLst>
              <a:ext uri="{FF2B5EF4-FFF2-40B4-BE49-F238E27FC236}">
                <a16:creationId xmlns:a16="http://schemas.microsoft.com/office/drawing/2014/main" id="{38D32F82-2581-7D58-9933-B7F23CBCB5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4" r="4" b="755"/>
          <a:stretch/>
        </p:blipFill>
        <p:spPr>
          <a:xfrm>
            <a:off x="3886200" y="117872"/>
            <a:ext cx="2614094" cy="31028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68D2A9-AAF1-CFB9-20C6-3DDC13A623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3" r="1" b="6305"/>
          <a:stretch/>
        </p:blipFill>
        <p:spPr>
          <a:xfrm>
            <a:off x="569610" y="3429000"/>
            <a:ext cx="2527409" cy="3102862"/>
          </a:xfrm>
          <a:prstGeom prst="rect">
            <a:avLst/>
          </a:prstGeom>
        </p:spPr>
      </p:pic>
      <p:pic>
        <p:nvPicPr>
          <p:cNvPr id="3" name="Picture 2" descr="A picture containing grass, outdoor, field&#10;&#10;Description automatically generated">
            <a:extLst>
              <a:ext uri="{FF2B5EF4-FFF2-40B4-BE49-F238E27FC236}">
                <a16:creationId xmlns:a16="http://schemas.microsoft.com/office/drawing/2014/main" id="{F749BB4E-9102-8E8F-C412-1F44487C86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4" r="22367" b="6"/>
          <a:stretch/>
        </p:blipFill>
        <p:spPr>
          <a:xfrm>
            <a:off x="3886200" y="3429000"/>
            <a:ext cx="2614094" cy="31028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99E1A20-FA11-A59C-B4B6-7631BC4001FB}"/>
              </a:ext>
            </a:extLst>
          </p:cNvPr>
          <p:cNvSpPr txBox="1"/>
          <p:nvPr/>
        </p:nvSpPr>
        <p:spPr>
          <a:xfrm>
            <a:off x="7315200" y="605635"/>
            <a:ext cx="4114800" cy="42568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3600" b="1" dirty="0">
                <a:solidFill>
                  <a:srgbClr val="C20000"/>
                </a:solidFill>
              </a:rPr>
              <a:t>Base: In ground or portable hole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Yard sloped or level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Stationary or Freedom to move location 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Threaded or Sleaved 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Heavy, Wide or Anchored 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endParaRPr lang="en-US" dirty="0">
              <a:solidFill>
                <a:srgbClr val="C20000"/>
              </a:solidFill>
            </a:endParaRP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Walter Monkhouse 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http://www.magicchristmas.org/portable-hole.html</a:t>
            </a:r>
          </a:p>
        </p:txBody>
      </p:sp>
    </p:spTree>
    <p:extLst>
      <p:ext uri="{BB962C8B-B14F-4D97-AF65-F5344CB8AC3E}">
        <p14:creationId xmlns:p14="http://schemas.microsoft.com/office/powerpoint/2010/main" val="3113512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218F84-C570-1A60-2519-5DD07510C5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9" r="1175" b="2"/>
          <a:stretch/>
        </p:blipFill>
        <p:spPr>
          <a:xfrm>
            <a:off x="533400" y="212382"/>
            <a:ext cx="2770640" cy="2532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DD938A-E63B-F370-C3AA-AFF48F28D8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99" r="22576" b="-1"/>
          <a:stretch/>
        </p:blipFill>
        <p:spPr>
          <a:xfrm>
            <a:off x="3871138" y="227622"/>
            <a:ext cx="3072036" cy="253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4D0EFE-6FE1-2AA5-9EAE-8F92EF93DB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147" r="-4" b="-4"/>
          <a:stretch/>
        </p:blipFill>
        <p:spPr>
          <a:xfrm>
            <a:off x="518080" y="3608831"/>
            <a:ext cx="2755320" cy="2504969"/>
          </a:xfrm>
          <a:prstGeom prst="rect">
            <a:avLst/>
          </a:prstGeom>
        </p:spPr>
      </p:pic>
      <p:pic>
        <p:nvPicPr>
          <p:cNvPr id="10" name="Picture 9" descr="A picture containing outdoor, ground, grass&#10;&#10;Description automatically generated">
            <a:extLst>
              <a:ext uri="{FF2B5EF4-FFF2-40B4-BE49-F238E27FC236}">
                <a16:creationId xmlns:a16="http://schemas.microsoft.com/office/drawing/2014/main" id="{8FF10823-A524-659B-5F1F-EEBD04DA40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8" r="29542" b="2"/>
          <a:stretch/>
        </p:blipFill>
        <p:spPr>
          <a:xfrm flipH="1">
            <a:off x="3871138" y="3581400"/>
            <a:ext cx="3072036" cy="253240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99E1A20-FA11-A59C-B4B6-7631BC4001FB}"/>
              </a:ext>
            </a:extLst>
          </p:cNvPr>
          <p:cNvSpPr txBox="1"/>
          <p:nvPr/>
        </p:nvSpPr>
        <p:spPr>
          <a:xfrm>
            <a:off x="7337240" y="1958550"/>
            <a:ext cx="4114800" cy="42568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3600" dirty="0">
                <a:solidFill>
                  <a:srgbClr val="C20000"/>
                </a:solidFill>
              </a:rPr>
              <a:t>Base Ring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Yard sloped or level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Material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How it is anchored 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How are you attaching your strips</a:t>
            </a:r>
          </a:p>
        </p:txBody>
      </p:sp>
    </p:spTree>
    <p:extLst>
      <p:ext uri="{BB962C8B-B14F-4D97-AF65-F5344CB8AC3E}">
        <p14:creationId xmlns:p14="http://schemas.microsoft.com/office/powerpoint/2010/main" val="331951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A579F78-566E-8E94-89D9-11AE7D054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7" r="12672" b="4"/>
          <a:stretch/>
        </p:blipFill>
        <p:spPr>
          <a:xfrm>
            <a:off x="129051" y="106766"/>
            <a:ext cx="3549663" cy="3157838"/>
          </a:xfrm>
          <a:prstGeom prst="rect">
            <a:avLst/>
          </a:prstGeom>
        </p:spPr>
      </p:pic>
      <p:pic>
        <p:nvPicPr>
          <p:cNvPr id="4" name="Picture 3" descr="A picture containing outdoor, street&#10;&#10;Description automatically generated">
            <a:extLst>
              <a:ext uri="{FF2B5EF4-FFF2-40B4-BE49-F238E27FC236}">
                <a16:creationId xmlns:a16="http://schemas.microsoft.com/office/drawing/2014/main" id="{7DBC0115-B279-984F-A3F4-809FA2BE9E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" r="30316" b="-2"/>
          <a:stretch/>
        </p:blipFill>
        <p:spPr>
          <a:xfrm rot="16200000" flipH="1">
            <a:off x="4499627" y="-91665"/>
            <a:ext cx="3162873" cy="35496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A502A8-F39B-CF5B-0EED-533AB54E27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003" r="-2" b="24841"/>
          <a:stretch/>
        </p:blipFill>
        <p:spPr>
          <a:xfrm>
            <a:off x="8483413" y="101730"/>
            <a:ext cx="3549663" cy="316287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99E1A20-FA11-A59C-B4B6-7631BC4001FB}"/>
              </a:ext>
            </a:extLst>
          </p:cNvPr>
          <p:cNvSpPr txBox="1"/>
          <p:nvPr/>
        </p:nvSpPr>
        <p:spPr>
          <a:xfrm>
            <a:off x="5486080" y="4018143"/>
            <a:ext cx="5994666" cy="2129599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 marL="57150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Pole: Single stage, double, square or round 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Yard sloped or level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Stationary or Freedom to move location 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Screwing it to the base or using a sleave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Pipe or Tube, Round or Square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771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37C4D73-A762-28A3-526E-DC18FDADE4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689" r="2" b="2"/>
          <a:stretch/>
        </p:blipFill>
        <p:spPr>
          <a:xfrm>
            <a:off x="5196841" y="4343400"/>
            <a:ext cx="4835783" cy="22233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D13CF7-6F3A-BFDD-2E62-8A6A1ED4C1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519" r="-1" b="23112"/>
          <a:stretch/>
        </p:blipFill>
        <p:spPr>
          <a:xfrm>
            <a:off x="533400" y="134907"/>
            <a:ext cx="5051314" cy="2321939"/>
          </a:xfrm>
          <a:prstGeom prst="rect">
            <a:avLst/>
          </a:prstGeom>
        </p:spPr>
      </p:pic>
      <p:pic>
        <p:nvPicPr>
          <p:cNvPr id="5" name="Picture 4" descr="A picture containing circle, screenshot, design&#10;&#10;Description automatically generated">
            <a:extLst>
              <a:ext uri="{FF2B5EF4-FFF2-40B4-BE49-F238E27FC236}">
                <a16:creationId xmlns:a16="http://schemas.microsoft.com/office/drawing/2014/main" id="{CBAC7A33-A3E2-2A97-9DC5-96CFF2BB5B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74" r="-1" b="19293"/>
          <a:stretch/>
        </p:blipFill>
        <p:spPr>
          <a:xfrm>
            <a:off x="228600" y="2971800"/>
            <a:ext cx="4624662" cy="22233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99E1A20-FA11-A59C-B4B6-7631BC4001FB}"/>
              </a:ext>
            </a:extLst>
          </p:cNvPr>
          <p:cNvSpPr txBox="1"/>
          <p:nvPr/>
        </p:nvSpPr>
        <p:spPr>
          <a:xfrm>
            <a:off x="6858000" y="609600"/>
            <a:ext cx="4402039" cy="42568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3600" dirty="0">
                <a:solidFill>
                  <a:srgbClr val="C20000"/>
                </a:solidFill>
              </a:rPr>
              <a:t>Topper</a:t>
            </a: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What is it made of. </a:t>
            </a: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Think of the load on the topper</a:t>
            </a: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360 or 180</a:t>
            </a: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20000"/>
                </a:solidFill>
              </a:rPr>
              <a:t>Slide or hard mount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174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FA8FCB1-08B8-4A46-846C-8241E43C5924}"/>
              </a:ext>
            </a:extLst>
          </p:cNvPr>
          <p:cNvSpPr txBox="1"/>
          <p:nvPr/>
        </p:nvSpPr>
        <p:spPr>
          <a:xfrm>
            <a:off x="990600" y="685800"/>
            <a:ext cx="4957220" cy="12340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2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Our Journey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2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C26F326-CFF8-45DE-9E76-E250A64715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" t="5293" r="17248" b="5291"/>
          <a:stretch>
            <a:fillRect/>
          </a:stretch>
        </p:blipFill>
        <p:spPr>
          <a:xfrm>
            <a:off x="6437394" y="2334064"/>
            <a:ext cx="4899517" cy="2020000"/>
          </a:xfrm>
          <a:prstGeom prst="rect">
            <a:avLst/>
          </a:prstGeom>
        </p:spPr>
      </p:pic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1C451D41-FDF9-4E99-9D45-BB57ED7ACC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0" t="22923" r="20932" b="19910"/>
          <a:stretch/>
        </p:blipFill>
        <p:spPr>
          <a:xfrm>
            <a:off x="1915885" y="2661701"/>
            <a:ext cx="3011715" cy="2781520"/>
          </a:xfrm>
          <a:prstGeom prst="rect">
            <a:avLst/>
          </a:prstGeom>
          <a:solidFill>
            <a:srgbClr val="000000"/>
          </a:solidFill>
        </p:spPr>
      </p:pic>
      <p:pic>
        <p:nvPicPr>
          <p:cNvPr id="200" name="Picture 200"/>
          <p:cNvPicPr>
            <a:picLocks noChangeAspect="1"/>
          </p:cNvPicPr>
          <p:nvPr/>
        </p:nvPicPr>
        <p:blipFill>
          <a:blip r:embed="rId4"/>
          <a:srcRect t="1428" b="1428"/>
          <a:stretch>
            <a:fillRect/>
          </a:stretch>
        </p:blipFill>
        <p:spPr>
          <a:xfrm>
            <a:off x="6437394" y="4509064"/>
            <a:ext cx="4899517" cy="2020000"/>
          </a:xfrm>
          <a:prstGeom prst="rect">
            <a:avLst/>
          </a:prstGeom>
        </p:spPr>
      </p:pic>
      <p:pic>
        <p:nvPicPr>
          <p:cNvPr id="5" name="Picture 4" descr="A house decorated with lights&#10;&#10;Description automatically generated with low confidence">
            <a:extLst>
              <a:ext uri="{FF2B5EF4-FFF2-40B4-BE49-F238E27FC236}">
                <a16:creationId xmlns:a16="http://schemas.microsoft.com/office/drawing/2014/main" id="{BBA67B64-B997-4B1A-8B63-CE3BE23DDC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42" r="2" b="20994"/>
          <a:stretch>
            <a:fillRect/>
          </a:stretch>
        </p:blipFill>
        <p:spPr>
          <a:xfrm>
            <a:off x="6437394" y="159064"/>
            <a:ext cx="4899517" cy="20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44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3A6C51-DF3E-23B1-FD40-15FA2CF20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286" y="2470421"/>
            <a:ext cx="4586514" cy="19171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99E1A20-FA11-A59C-B4B6-7631BC4001FB}"/>
              </a:ext>
            </a:extLst>
          </p:cNvPr>
          <p:cNvSpPr txBox="1"/>
          <p:nvPr/>
        </p:nvSpPr>
        <p:spPr>
          <a:xfrm>
            <a:off x="76200" y="533400"/>
            <a:ext cx="4586513" cy="36477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4600" dirty="0">
                <a:solidFill>
                  <a:srgbClr val="C20000"/>
                </a:solidFill>
              </a:rPr>
              <a:t>Our Mattos Sasquatch Mega Tree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bg1"/>
              </a:solidFill>
            </a:endParaRP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C20000"/>
                </a:solidFill>
              </a:rPr>
              <a:t>Hight 12.5 Feet, 15.5 with star</a:t>
            </a: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C20000"/>
                </a:solidFill>
              </a:rPr>
              <a:t>180 Degrees</a:t>
            </a: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C20000"/>
                </a:solidFill>
              </a:rPr>
              <a:t>32 Strips, 100 lights per strip, 1.5 inch spacing</a:t>
            </a: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C20000"/>
                </a:solidFill>
              </a:rPr>
              <a:t>Base is in ground </a:t>
            </a: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C20000"/>
                </a:solidFill>
              </a:rPr>
              <a:t>Base ring 5 feet across</a:t>
            </a: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C20000"/>
                </a:solidFill>
              </a:rPr>
              <a:t>Controller F16 V3 with 16 port expansion  </a:t>
            </a:r>
          </a:p>
          <a:p>
            <a:pPr lvl="1" indent="-228600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C20000"/>
                </a:solidFill>
              </a:rPr>
              <a:t>Build cost with controller $2,578</a:t>
            </a:r>
          </a:p>
        </p:txBody>
      </p:sp>
      <p:pic>
        <p:nvPicPr>
          <p:cNvPr id="7" name="Picture 6" descr="A picture containing outdoor, cloud, sky, house&#10;&#10;Description automatically generated">
            <a:extLst>
              <a:ext uri="{FF2B5EF4-FFF2-40B4-BE49-F238E27FC236}">
                <a16:creationId xmlns:a16="http://schemas.microsoft.com/office/drawing/2014/main" id="{2B019A42-EEEC-D9FC-DBF7-96395C8FB2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9" t="34153" r="27496" b="26874"/>
          <a:stretch>
            <a:fillRect/>
          </a:stretch>
        </p:blipFill>
        <p:spPr>
          <a:xfrm rot="5400000">
            <a:off x="3479854" y="1473145"/>
            <a:ext cx="6145253" cy="350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04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grass, outdoor&#10;&#10;Description automatically generated">
            <a:extLst>
              <a:ext uri="{FF2B5EF4-FFF2-40B4-BE49-F238E27FC236}">
                <a16:creationId xmlns:a16="http://schemas.microsoft.com/office/drawing/2014/main" id="{EBC6E2F6-D326-F293-D608-CA5E504BC1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6" r="1" b="13804"/>
          <a:stretch/>
        </p:blipFill>
        <p:spPr>
          <a:xfrm>
            <a:off x="-2" y="9"/>
            <a:ext cx="4056982" cy="4469306"/>
          </a:xfrm>
          <a:prstGeom prst="rect">
            <a:avLst/>
          </a:prstGeom>
        </p:spPr>
      </p:pic>
      <p:pic>
        <p:nvPicPr>
          <p:cNvPr id="15" name="Picture 14" descr="A picture containing tree, outdoor">
            <a:extLst>
              <a:ext uri="{FF2B5EF4-FFF2-40B4-BE49-F238E27FC236}">
                <a16:creationId xmlns:a16="http://schemas.microsoft.com/office/drawing/2014/main" id="{77446367-1CF0-46C5-DA14-DAAB609E39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250"/>
          <a:stretch/>
        </p:blipFill>
        <p:spPr>
          <a:xfrm>
            <a:off x="8115283" y="4462444"/>
            <a:ext cx="4076715" cy="2395556"/>
          </a:xfrm>
          <a:prstGeom prst="rect">
            <a:avLst/>
          </a:prstGeom>
        </p:spPr>
      </p:pic>
      <p:pic>
        <p:nvPicPr>
          <p:cNvPr id="6" name="Picture 5" descr="A picture containing outdoor, sky, tree, railroad&#10;&#10;Description automatically generated">
            <a:extLst>
              <a:ext uri="{FF2B5EF4-FFF2-40B4-BE49-F238E27FC236}">
                <a16:creationId xmlns:a16="http://schemas.microsoft.com/office/drawing/2014/main" id="{12B726EA-BF75-E938-357B-AAC5E33964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9" r="27853" b="-2"/>
          <a:stretch/>
        </p:blipFill>
        <p:spPr>
          <a:xfrm>
            <a:off x="8115283" y="-1"/>
            <a:ext cx="4076717" cy="4469316"/>
          </a:xfrm>
          <a:prstGeom prst="rect">
            <a:avLst/>
          </a:prstGeom>
        </p:spPr>
      </p:pic>
      <p:pic>
        <p:nvPicPr>
          <p:cNvPr id="10" name="Picture 9" descr="A picture containing outdoor, ground, grass, bicycle&#10;&#10;Description automatically generated">
            <a:extLst>
              <a:ext uri="{FF2B5EF4-FFF2-40B4-BE49-F238E27FC236}">
                <a16:creationId xmlns:a16="http://schemas.microsoft.com/office/drawing/2014/main" id="{84C4FE1F-8821-7184-F30B-CB790C49F4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1" b="-3"/>
          <a:stretch/>
        </p:blipFill>
        <p:spPr>
          <a:xfrm>
            <a:off x="4056980" y="-1"/>
            <a:ext cx="4063088" cy="4469316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A5653843-B024-1AA0-FD53-347A0FE234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76788"/>
            <a:ext cx="6862763" cy="11144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kern="1200" dirty="0">
                <a:latin typeface="+mj-lt"/>
                <a:ea typeface="+mj-ea"/>
                <a:cs typeface="+mj-cs"/>
              </a:rPr>
              <a:t>Mega Tree Safety</a:t>
            </a:r>
          </a:p>
        </p:txBody>
      </p:sp>
    </p:spTree>
    <p:extLst>
      <p:ext uri="{BB962C8B-B14F-4D97-AF65-F5344CB8AC3E}">
        <p14:creationId xmlns:p14="http://schemas.microsoft.com/office/powerpoint/2010/main" val="1743733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A5653843-B024-1AA0-FD53-347A0FE23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428000"/>
            <a:ext cx="6143626" cy="1400400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pPr algn="l"/>
            <a:r>
              <a:rPr lang="en-US" sz="5600"/>
              <a:t>Guy Wire</a:t>
            </a:r>
          </a:p>
        </p:txBody>
      </p:sp>
      <p:pic>
        <p:nvPicPr>
          <p:cNvPr id="7" name="Picture 6" descr="A hand holding a string&#10;&#10;Description automatically generated with medium confidence">
            <a:extLst>
              <a:ext uri="{FF2B5EF4-FFF2-40B4-BE49-F238E27FC236}">
                <a16:creationId xmlns:a16="http://schemas.microsoft.com/office/drawing/2014/main" id="{5908F164-D734-7433-598C-3ACEBBF9FD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6" t="38928" r="1" b="15294"/>
          <a:stretch/>
        </p:blipFill>
        <p:spPr>
          <a:xfrm>
            <a:off x="1356526" y="377438"/>
            <a:ext cx="3423855" cy="3330478"/>
          </a:xfrm>
          <a:prstGeom prst="rect">
            <a:avLst/>
          </a:prstGeom>
        </p:spPr>
      </p:pic>
      <p:pic>
        <p:nvPicPr>
          <p:cNvPr id="4" name="Picture 3" descr="A picture containing sky, outdoor, electrical supply, power line&#10;&#10;Description automatically generated">
            <a:extLst>
              <a:ext uri="{FF2B5EF4-FFF2-40B4-BE49-F238E27FC236}">
                <a16:creationId xmlns:a16="http://schemas.microsoft.com/office/drawing/2014/main" id="{4F0FACD7-FA50-78AD-18F6-71A8D84F02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7" t="-2092" r="24706" b="31634"/>
          <a:stretch/>
        </p:blipFill>
        <p:spPr>
          <a:xfrm>
            <a:off x="6981825" y="191029"/>
            <a:ext cx="3086719" cy="32828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750E4F-D86F-D469-56C9-3AEB5A81A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382" y="4256397"/>
            <a:ext cx="6079283" cy="234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96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C368FCC-B85F-2901-D39A-62554EDF9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428000"/>
            <a:ext cx="6143626" cy="1400400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pPr algn="l"/>
            <a:r>
              <a:rPr lang="en-US" sz="5600" kern="1200">
                <a:latin typeface="+mj-lt"/>
                <a:ea typeface="+mj-ea"/>
                <a:cs typeface="+mj-cs"/>
              </a:rPr>
              <a:t>Anchors</a:t>
            </a:r>
          </a:p>
        </p:txBody>
      </p:sp>
      <p:pic>
        <p:nvPicPr>
          <p:cNvPr id="14" name="Picture 13" descr="Long shot of several screws&#10;&#10;Description automatically generated with low confidence">
            <a:extLst>
              <a:ext uri="{FF2B5EF4-FFF2-40B4-BE49-F238E27FC236}">
                <a16:creationId xmlns:a16="http://schemas.microsoft.com/office/drawing/2014/main" id="{B94B3FC9-D01E-8A19-B332-1B0B89B76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8" r="29292"/>
          <a:stretch/>
        </p:blipFill>
        <p:spPr>
          <a:xfrm>
            <a:off x="-4" y="10"/>
            <a:ext cx="2952750" cy="3940619"/>
          </a:xfrm>
          <a:custGeom>
            <a:avLst/>
            <a:gdLst/>
            <a:ahLst/>
            <a:cxnLst/>
            <a:rect l="l" t="t" r="r" b="b"/>
            <a:pathLst>
              <a:path w="2952750" h="3940629">
                <a:moveTo>
                  <a:pt x="0" y="0"/>
                </a:moveTo>
                <a:lnTo>
                  <a:pt x="2952750" y="0"/>
                </a:lnTo>
                <a:lnTo>
                  <a:pt x="2952749" y="3847994"/>
                </a:lnTo>
                <a:lnTo>
                  <a:pt x="0" y="3940629"/>
                </a:lnTo>
                <a:close/>
              </a:path>
            </a:pathLst>
          </a:custGeom>
        </p:spPr>
      </p:pic>
      <p:pic>
        <p:nvPicPr>
          <p:cNvPr id="10" name="Picture 9" descr="A picture containing tool&#10;&#10;Description automatically generated with medium confidence">
            <a:extLst>
              <a:ext uri="{FF2B5EF4-FFF2-40B4-BE49-F238E27FC236}">
                <a16:creationId xmlns:a16="http://schemas.microsoft.com/office/drawing/2014/main" id="{31985B77-9D51-1FC9-A076-A9AC6038D6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6" r="14763"/>
          <a:stretch/>
        </p:blipFill>
        <p:spPr>
          <a:xfrm>
            <a:off x="3143253" y="10"/>
            <a:ext cx="2857499" cy="3842008"/>
          </a:xfrm>
          <a:custGeom>
            <a:avLst/>
            <a:gdLst/>
            <a:ahLst/>
            <a:cxnLst/>
            <a:rect l="l" t="t" r="r" b="b"/>
            <a:pathLst>
              <a:path w="2857499" h="3842018">
                <a:moveTo>
                  <a:pt x="0" y="0"/>
                </a:moveTo>
                <a:lnTo>
                  <a:pt x="2857499" y="0"/>
                </a:lnTo>
                <a:lnTo>
                  <a:pt x="2857499" y="3799815"/>
                </a:lnTo>
                <a:lnTo>
                  <a:pt x="2408465" y="3766458"/>
                </a:lnTo>
                <a:lnTo>
                  <a:pt x="0" y="3842018"/>
                </a:lnTo>
                <a:close/>
              </a:path>
            </a:pathLst>
          </a:custGeom>
        </p:spPr>
      </p:pic>
      <p:pic>
        <p:nvPicPr>
          <p:cNvPr id="5" name="Picture 4" descr="A picture containing outdoor, grass, plant, ground&#10;&#10;Description automatically generated">
            <a:extLst>
              <a:ext uri="{FF2B5EF4-FFF2-40B4-BE49-F238E27FC236}">
                <a16:creationId xmlns:a16="http://schemas.microsoft.com/office/drawing/2014/main" id="{229E0C29-632C-B2D3-68C1-29AF703245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3" r="-1" b="21725"/>
          <a:stretch/>
        </p:blipFill>
        <p:spPr>
          <a:xfrm>
            <a:off x="6191251" y="10"/>
            <a:ext cx="2857499" cy="4026227"/>
          </a:xfrm>
          <a:custGeom>
            <a:avLst/>
            <a:gdLst/>
            <a:ahLst/>
            <a:cxnLst/>
            <a:rect l="l" t="t" r="r" b="b"/>
            <a:pathLst>
              <a:path w="2857499" h="4026237">
                <a:moveTo>
                  <a:pt x="0" y="0"/>
                </a:moveTo>
                <a:lnTo>
                  <a:pt x="2857499" y="0"/>
                </a:lnTo>
                <a:lnTo>
                  <a:pt x="2857499" y="4026237"/>
                </a:lnTo>
                <a:lnTo>
                  <a:pt x="0" y="3813966"/>
                </a:lnTo>
                <a:close/>
              </a:path>
            </a:pathLst>
          </a:custGeom>
        </p:spPr>
      </p:pic>
      <p:pic>
        <p:nvPicPr>
          <p:cNvPr id="8" name="Picture 7" descr="A picture containing outdoor, ground, grass, orange&#10;&#10;Description automatically generated">
            <a:extLst>
              <a:ext uri="{FF2B5EF4-FFF2-40B4-BE49-F238E27FC236}">
                <a16:creationId xmlns:a16="http://schemas.microsoft.com/office/drawing/2014/main" id="{B23F086E-FE99-5F7A-93B6-135A22BBAD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" r="1" b="26170"/>
          <a:stretch/>
        </p:blipFill>
        <p:spPr>
          <a:xfrm>
            <a:off x="9239249" y="10"/>
            <a:ext cx="2952751" cy="4049475"/>
          </a:xfrm>
          <a:custGeom>
            <a:avLst/>
            <a:gdLst/>
            <a:ahLst/>
            <a:cxnLst/>
            <a:rect l="l" t="t" r="r" b="b"/>
            <a:pathLst>
              <a:path w="2952751" h="4049485">
                <a:moveTo>
                  <a:pt x="0" y="0"/>
                </a:moveTo>
                <a:lnTo>
                  <a:pt x="2952751" y="0"/>
                </a:lnTo>
                <a:lnTo>
                  <a:pt x="2952750" y="3940629"/>
                </a:lnTo>
                <a:lnTo>
                  <a:pt x="122465" y="4049485"/>
                </a:lnTo>
                <a:lnTo>
                  <a:pt x="0" y="40403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8287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BC368FCC-B85F-2901-D39A-62554EDF9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88308"/>
            <a:ext cx="7188989" cy="10214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/>
              <a:t>Before you dig Call 811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746A582-2AE5-AC36-9C5E-3E172CAAEAD7}"/>
              </a:ext>
            </a:extLst>
          </p:cNvPr>
          <p:cNvGrpSpPr/>
          <p:nvPr/>
        </p:nvGrpSpPr>
        <p:grpSpPr>
          <a:xfrm>
            <a:off x="521110" y="1927122"/>
            <a:ext cx="11130116" cy="4001727"/>
            <a:chOff x="279010" y="938814"/>
            <a:chExt cx="11473596" cy="2654568"/>
          </a:xfrm>
        </p:grpSpPr>
        <p:pic>
          <p:nvPicPr>
            <p:cNvPr id="6" name="Picture 5" descr="A hole in the ground with tools&#10;&#10;Description automatically generated with medium confidence">
              <a:extLst>
                <a:ext uri="{FF2B5EF4-FFF2-40B4-BE49-F238E27FC236}">
                  <a16:creationId xmlns:a16="http://schemas.microsoft.com/office/drawing/2014/main" id="{DAEFB27B-EFC2-1556-E75E-F5D9B987B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4218827" y="938814"/>
              <a:ext cx="3539424" cy="2654568"/>
            </a:xfrm>
            <a:prstGeom prst="rect">
              <a:avLst/>
            </a:prstGeom>
            <a:effectLst/>
          </p:spPr>
        </p:pic>
        <p:pic>
          <p:nvPicPr>
            <p:cNvPr id="3" name="Picture 2" descr="A picture containing grass, outdoor, ground, field&#10;&#10;Description automatically generated">
              <a:extLst>
                <a:ext uri="{FF2B5EF4-FFF2-40B4-BE49-F238E27FC236}">
                  <a16:creationId xmlns:a16="http://schemas.microsoft.com/office/drawing/2014/main" id="{F66B4F0D-C7C1-C540-785C-7C3EEDE57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010" y="938814"/>
              <a:ext cx="3539424" cy="2654568"/>
            </a:xfrm>
            <a:prstGeom prst="rect">
              <a:avLst/>
            </a:prstGeom>
            <a:effectLst/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EC9F3E7-737B-9FD8-1DF8-AE22B8CF9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08619" y="938814"/>
              <a:ext cx="3543987" cy="2654568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845446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3E901-D494-4F35-B709-7DA771D6E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0295" y="1396289"/>
            <a:ext cx="46682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Safety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BE5756-01EB-46B3-A67A-DC4126F9F4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24247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5" name="Picture 4" descr="A picture containing outdoor, building, sky, house&#10;&#10;Description automatically generated">
            <a:extLst>
              <a:ext uri="{FF2B5EF4-FFF2-40B4-BE49-F238E27FC236}">
                <a16:creationId xmlns:a16="http://schemas.microsoft.com/office/drawing/2014/main" id="{7E20BBA1-F533-4EF1-BACB-FA2372FFF0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" r="32338" b="-2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6993E9-4D47-4218-91B2-1DA9563399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" r="10341" b="2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A556E-77F0-4182-A5B7-3895ADB896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40296" y="2871982"/>
            <a:ext cx="466825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How high to you want to go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Should I rent a lift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Ladders, don’t go it alone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Cord management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Viewer safety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241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3E901-D494-4F35-B709-7DA771D6E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0" y="1407820"/>
            <a:ext cx="46682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Time Management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BE5756-01EB-46B3-A67A-DC4126F9F4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6999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5" name="Picture 4" descr="Close-up of a stopwatch">
            <a:extLst>
              <a:ext uri="{FF2B5EF4-FFF2-40B4-BE49-F238E27FC236}">
                <a16:creationId xmlns:a16="http://schemas.microsoft.com/office/drawing/2014/main" id="{3C622184-310E-40EE-83DE-5CD2277742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" r="16835" b="-3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6993E9-4D47-4218-91B2-1DA9563399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8" r="11344" b="-4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A556E-77F0-4182-A5B7-3895ADB896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1438" y="2667356"/>
            <a:ext cx="466825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Start early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Stick with a plan and set up the basics first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Multitasking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Take brakes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023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6448F-DFC1-43C3-B876-EBB9B7D0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505" y="169716"/>
            <a:ext cx="4659354" cy="7796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100" dirty="0"/>
              <a:t>Where do I get Help</a:t>
            </a:r>
          </a:p>
        </p:txBody>
      </p:sp>
      <p:pic>
        <p:nvPicPr>
          <p:cNvPr id="5" name="Picture 4" descr="A blue sign with white letters&#10;&#10;Description automatically generated with low confidence">
            <a:extLst>
              <a:ext uri="{FF2B5EF4-FFF2-40B4-BE49-F238E27FC236}">
                <a16:creationId xmlns:a16="http://schemas.microsoft.com/office/drawing/2014/main" id="{185F5574-10F5-4FD5-94AD-1530D18276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21" y="949367"/>
            <a:ext cx="3217333" cy="1866053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726E544C-6F1D-42E2-AAED-CB168F94B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076" y="1102190"/>
            <a:ext cx="3217333" cy="1560406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68E680B-05B2-4574-906C-FA68CEA830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273" y="4330126"/>
            <a:ext cx="3217333" cy="102954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530513-C476-4FF1-9518-48537F81E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62910" y="1249709"/>
            <a:ext cx="4807633" cy="4869751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C20000"/>
                </a:solidFill>
              </a:rPr>
              <a:t>Xligths.org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endParaRPr lang="en-US" sz="2100" dirty="0">
              <a:solidFill>
                <a:srgbClr val="C20000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C20000"/>
                </a:solidFill>
              </a:rPr>
              <a:t>Facebook groups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C20000"/>
                </a:solidFill>
              </a:rPr>
              <a:t>Official </a:t>
            </a:r>
            <a:r>
              <a:rPr lang="en-US" sz="2100" dirty="0" err="1">
                <a:solidFill>
                  <a:srgbClr val="C20000"/>
                </a:solidFill>
              </a:rPr>
              <a:t>Xlights</a:t>
            </a:r>
            <a:r>
              <a:rPr lang="en-US" sz="2100" dirty="0">
                <a:solidFill>
                  <a:srgbClr val="C20000"/>
                </a:solidFill>
              </a:rPr>
              <a:t> Support Group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C20000"/>
                </a:solidFill>
              </a:rPr>
              <a:t>FPP Falcon Player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100" dirty="0" err="1">
                <a:solidFill>
                  <a:srgbClr val="C20000"/>
                </a:solidFill>
              </a:rPr>
              <a:t>Xlights</a:t>
            </a:r>
            <a:r>
              <a:rPr lang="en-US" sz="2100" dirty="0">
                <a:solidFill>
                  <a:srgbClr val="C20000"/>
                </a:solidFill>
              </a:rPr>
              <a:t>  Holiday Lights Buy/Sell/Trade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100" b="1" i="0" dirty="0">
                <a:solidFill>
                  <a:srgbClr val="C20000"/>
                </a:solidFill>
                <a:effectLst/>
                <a:latin typeface="Segoe UI Historic" panose="020B0502040204020203" pitchFamily="34" charset="0"/>
              </a:rPr>
              <a:t>3D Printing For Christmas Light Enthusiast Group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100" b="1" i="0" dirty="0">
                <a:solidFill>
                  <a:srgbClr val="C20000"/>
                </a:solidFill>
                <a:effectLst/>
                <a:latin typeface="Segoe UI Historic" panose="020B0502040204020203" pitchFamily="34" charset="0"/>
              </a:rPr>
              <a:t>Holiday Lighting Think Tank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100" b="1" i="0" dirty="0">
                <a:solidFill>
                  <a:srgbClr val="C20000"/>
                </a:solidFill>
                <a:effectLst/>
                <a:latin typeface="Segoe UI Historic" panose="020B0502040204020203" pitchFamily="34" charset="0"/>
              </a:rPr>
              <a:t>Official </a:t>
            </a:r>
            <a:r>
              <a:rPr lang="en-US" sz="2100" b="1" i="0" dirty="0" err="1">
                <a:solidFill>
                  <a:srgbClr val="C20000"/>
                </a:solidFill>
                <a:effectLst/>
                <a:latin typeface="Segoe UI Historic" panose="020B0502040204020203" pitchFamily="34" charset="0"/>
              </a:rPr>
              <a:t>xLights</a:t>
            </a:r>
            <a:r>
              <a:rPr lang="en-US" sz="2100" b="1" i="0" dirty="0">
                <a:solidFill>
                  <a:srgbClr val="C20000"/>
                </a:solidFill>
                <a:effectLst/>
                <a:latin typeface="Segoe UI Historic" panose="020B0502040204020203" pitchFamily="34" charset="0"/>
              </a:rPr>
              <a:t> Sharing Group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endParaRPr lang="en-US" sz="2100" dirty="0">
              <a:solidFill>
                <a:srgbClr val="C20000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C20000"/>
                </a:solidFill>
              </a:rPr>
              <a:t>YouTube Channels 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100" dirty="0" err="1">
                <a:solidFill>
                  <a:srgbClr val="C20000"/>
                </a:solidFill>
              </a:rPr>
              <a:t>Canispater</a:t>
            </a:r>
            <a:r>
              <a:rPr lang="en-US" sz="2100" dirty="0">
                <a:solidFill>
                  <a:srgbClr val="C20000"/>
                </a:solidFill>
              </a:rPr>
              <a:t> Christmas ( AKA Jeff )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C20000"/>
                </a:solidFill>
              </a:rPr>
              <a:t>Keith Westley ( </a:t>
            </a:r>
            <a:r>
              <a:rPr lang="en-US" sz="2100" dirty="0" err="1">
                <a:solidFill>
                  <a:srgbClr val="C20000"/>
                </a:solidFill>
              </a:rPr>
              <a:t>Xlights</a:t>
            </a:r>
            <a:r>
              <a:rPr lang="en-US" sz="2100" dirty="0">
                <a:solidFill>
                  <a:srgbClr val="C20000"/>
                </a:solidFill>
              </a:rPr>
              <a:t> for Beginners )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100" dirty="0" err="1">
                <a:solidFill>
                  <a:srgbClr val="C20000"/>
                </a:solidFill>
              </a:rPr>
              <a:t>Xlights</a:t>
            </a:r>
            <a:r>
              <a:rPr lang="en-US" sz="2100" dirty="0">
                <a:solidFill>
                  <a:srgbClr val="C20000"/>
                </a:solidFill>
              </a:rPr>
              <a:t> YouTube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rgbClr val="C20000"/>
                </a:solidFill>
              </a:rPr>
              <a:t>Counter Holiday Lights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832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8E13BB-59AC-4847-46FB-5A8E6B6E7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7007207" cy="68580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530513-C476-4FF1-9518-48537F81E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68896" y="2667000"/>
            <a:ext cx="4819951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Lorne Counter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Website: </a:t>
            </a:r>
            <a:r>
              <a:rPr lang="en-US" sz="1800" dirty="0">
                <a:solidFill>
                  <a:schemeClr val="tx1"/>
                </a:solidFill>
                <a:hlinkClick r:id="rId3"/>
              </a:rPr>
              <a:t>WWW.CounterHolidayLights.com</a:t>
            </a:r>
            <a:endParaRPr lang="en-US" sz="1800" dirty="0">
              <a:solidFill>
                <a:schemeClr val="tx1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Email: Tbone3000@msn.com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YouTube Channel: </a:t>
            </a:r>
            <a:r>
              <a:rPr lang="en-US" sz="1800" dirty="0">
                <a:solidFill>
                  <a:schemeClr val="tx1"/>
                </a:solidFill>
                <a:hlinkClick r:id="rId4"/>
              </a:rPr>
              <a:t>WWW.Youtube.com/Counterholidaylights</a:t>
            </a:r>
            <a:endParaRPr lang="en-US" sz="1800" dirty="0">
              <a:solidFill>
                <a:schemeClr val="tx1"/>
              </a:solidFill>
            </a:endParaRPr>
          </a:p>
          <a:p>
            <a:pPr marL="514350"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Or just search Counter Holiday Lights</a:t>
            </a:r>
          </a:p>
        </p:txBody>
      </p:sp>
    </p:spTree>
    <p:extLst>
      <p:ext uri="{BB962C8B-B14F-4D97-AF65-F5344CB8AC3E}">
        <p14:creationId xmlns:p14="http://schemas.microsoft.com/office/powerpoint/2010/main" val="523710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3048000"/>
            <a:ext cx="7851648" cy="18288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3">
                    <a:lumMod val="75000"/>
                  </a:schemeClr>
                </a:solidFill>
              </a:rPr>
              <a:t>Thank you for attending and being a part of the Christmas Expo family! </a:t>
            </a:r>
          </a:p>
        </p:txBody>
      </p:sp>
    </p:spTree>
    <p:extLst>
      <p:ext uri="{BB962C8B-B14F-4D97-AF65-F5344CB8AC3E}">
        <p14:creationId xmlns:p14="http://schemas.microsoft.com/office/powerpoint/2010/main" val="233039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426F2-8EF1-41D9-8B89-2F70C785F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9158" y="803325"/>
            <a:ext cx="5259707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Agenda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1C17C7-FBBA-4B69-976A-78F7718A98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9" r="5889"/>
          <a:stretch/>
        </p:blipFill>
        <p:spPr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graphicFrame>
        <p:nvGraphicFramePr>
          <p:cNvPr id="221" name="Content Placeholder 2">
            <a:extLst>
              <a:ext uri="{FF2B5EF4-FFF2-40B4-BE49-F238E27FC236}">
                <a16:creationId xmlns:a16="http://schemas.microsoft.com/office/drawing/2014/main" id="{82A78EA5-7A64-42FF-B660-D876FBC47CC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9158" y="1973944"/>
          <a:ext cx="5259714" cy="4535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8699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12F16-165A-4460-86F2-9C3A7D3F3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463" y="249761"/>
            <a:ext cx="4394200" cy="13234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/>
              <a:t>Cost</a:t>
            </a:r>
          </a:p>
        </p:txBody>
      </p:sp>
      <p:pic>
        <p:nvPicPr>
          <p:cNvPr id="9" name="Picture 8" descr="A picture containing indoor&#10;&#10;Description automatically generated">
            <a:extLst>
              <a:ext uri="{FF2B5EF4-FFF2-40B4-BE49-F238E27FC236}">
                <a16:creationId xmlns:a16="http://schemas.microsoft.com/office/drawing/2014/main" id="{EE176EC9-7A92-46F2-8C7F-D7C689BCF1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6236"/>
          <a:stretch>
            <a:fillRect/>
          </a:stretch>
        </p:blipFill>
        <p:spPr>
          <a:xfrm>
            <a:off x="6430000" y="250000"/>
            <a:ext cx="3090000" cy="2500000"/>
          </a:xfrm>
          <a:prstGeom prst="rect">
            <a:avLst/>
          </a:prstGeom>
          <a:effectLst>
            <a:softEdge rad="381000"/>
          </a:effectLst>
        </p:spPr>
      </p:pic>
      <p:pic>
        <p:nvPicPr>
          <p:cNvPr id="206" name="Picture 205" descr="A picture containing indoor, wall, table, cluttered&#10;&#10;Description automatically generated">
            <a:extLst>
              <a:ext uri="{FF2B5EF4-FFF2-40B4-BE49-F238E27FC236}">
                <a16:creationId xmlns:a16="http://schemas.microsoft.com/office/drawing/2014/main" id="{17152A78-943C-4840-95C0-610464570B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" r="3650"/>
          <a:stretch/>
        </p:blipFill>
        <p:spPr>
          <a:xfrm>
            <a:off x="6430000" y="2200000"/>
            <a:ext cx="3090000" cy="2500000"/>
          </a:xfrm>
          <a:prstGeom prst="rect">
            <a:avLst/>
          </a:prstGeom>
          <a:effectLst>
            <a:softEdge rad="381000"/>
          </a:effectLst>
        </p:spPr>
      </p:pic>
      <p:pic>
        <p:nvPicPr>
          <p:cNvPr id="202" name="Picture 201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FB350518-79EF-4E09-A5BA-C7EC4C2DBE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0" r="12220"/>
          <a:stretch/>
        </p:blipFill>
        <p:spPr>
          <a:xfrm>
            <a:off x="8970000" y="250000"/>
            <a:ext cx="3090000" cy="2500000"/>
          </a:xfrm>
          <a:prstGeom prst="rect">
            <a:avLst/>
          </a:prstGeom>
          <a:effectLst>
            <a:softEdge rad="381000"/>
          </a:effectLst>
        </p:spPr>
      </p:pic>
      <p:graphicFrame>
        <p:nvGraphicFramePr>
          <p:cNvPr id="208" name="Text Placeholder 4">
            <a:extLst>
              <a:ext uri="{FF2B5EF4-FFF2-40B4-BE49-F238E27FC236}">
                <a16:creationId xmlns:a16="http://schemas.microsoft.com/office/drawing/2014/main" id="{921747F2-EE3C-446E-9186-6EADC7E54E23}"/>
              </a:ext>
            </a:extLst>
          </p:cNvPr>
          <p:cNvGraphicFramePr/>
          <p:nvPr/>
        </p:nvGraphicFramePr>
        <p:xfrm>
          <a:off x="232610" y="1573199"/>
          <a:ext cx="5775157" cy="5035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29" name="Picture 228">
            <a:extLst>
              <a:ext uri="{FF2B5EF4-FFF2-40B4-BE49-F238E27FC236}">
                <a16:creationId xmlns:a16="http://schemas.microsoft.com/office/drawing/2014/main" id="{CF1FD5B6-43FF-4913-952E-FC38FFB5FC8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79" t="1074" r="36589" b="46094"/>
          <a:stretch>
            <a:fillRect/>
          </a:stretch>
        </p:blipFill>
        <p:spPr>
          <a:xfrm>
            <a:off x="1955751" y="3542521"/>
            <a:ext cx="2328874" cy="13412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9394E8-A0B4-6D15-A8D2-546FE85E9DA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4000" b="5750"/>
          <a:stretch>
            <a:fillRect/>
          </a:stretch>
        </p:blipFill>
        <p:spPr>
          <a:xfrm>
            <a:off x="6430000" y="4150000"/>
            <a:ext cx="5630000" cy="2610000"/>
          </a:xfrm>
          <a:prstGeom prst="rect">
            <a:avLst/>
          </a:prstGeom>
          <a:effectLst>
            <a:softEdge rad="3810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39BAFE-82DA-1512-C5EB-6A3CDD4122B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3668" r="13669"/>
          <a:stretch>
            <a:fillRect/>
          </a:stretch>
        </p:blipFill>
        <p:spPr>
          <a:xfrm>
            <a:off x="8970000" y="2200000"/>
            <a:ext cx="3090000" cy="2500000"/>
          </a:xfrm>
          <a:prstGeom prst="rect">
            <a:avLst/>
          </a:prstGeom>
          <a:effectLst>
            <a:softEdge rad="381000"/>
          </a:effectLst>
        </p:spPr>
      </p:pic>
    </p:spTree>
    <p:extLst>
      <p:ext uri="{BB962C8B-B14F-4D97-AF65-F5344CB8AC3E}">
        <p14:creationId xmlns:p14="http://schemas.microsoft.com/office/powerpoint/2010/main" val="3682123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erial view of a neighborhood&#10;&#10;Description automatically generated with medium confidence">
            <a:extLst>
              <a:ext uri="{FF2B5EF4-FFF2-40B4-BE49-F238E27FC236}">
                <a16:creationId xmlns:a16="http://schemas.microsoft.com/office/drawing/2014/main" id="{E8C1B508-2BD4-4D8E-A3FF-1CA01A7AF5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8581" b="7149"/>
          <a:stretch/>
        </p:blipFill>
        <p:spPr>
          <a:xfrm>
            <a:off x="304615" y="1868326"/>
            <a:ext cx="7586063" cy="41770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6B6FA3-687E-43F9-AD59-7C98C0BA2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0680" y="1670377"/>
            <a:ext cx="3573440" cy="118053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kern="1200" dirty="0">
                <a:latin typeface="+mj-lt"/>
                <a:ea typeface="+mj-ea"/>
                <a:cs typeface="+mj-cs"/>
              </a:rPr>
              <a:t>Is My Neighborhood Right?</a:t>
            </a:r>
          </a:p>
        </p:txBody>
      </p:sp>
      <p:pic>
        <p:nvPicPr>
          <p:cNvPr id="6" name="Content Placeholder 5" descr="A picture containing text, scene, road, way&#10;&#10;Description automatically generated">
            <a:extLst>
              <a:ext uri="{FF2B5EF4-FFF2-40B4-BE49-F238E27FC236}">
                <a16:creationId xmlns:a16="http://schemas.microsoft.com/office/drawing/2014/main" id="{C1F27884-EB2F-4FD1-B1F4-3607BAABF74E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3" r="8" b="8"/>
          <a:stretch/>
        </p:blipFill>
        <p:spPr>
          <a:xfrm>
            <a:off x="3391988" y="76127"/>
            <a:ext cx="1949561" cy="1707568"/>
          </a:xfrm>
          <a:custGeom>
            <a:avLst/>
            <a:gdLst/>
            <a:ahLst/>
            <a:cxnLst/>
            <a:rect l="l" t="t" r="r" b="b"/>
            <a:pathLst>
              <a:path w="1623178" h="1421698">
                <a:moveTo>
                  <a:pt x="463097" y="0"/>
                </a:moveTo>
                <a:cubicBezTo>
                  <a:pt x="1161641" y="0"/>
                  <a:pt x="1161641" y="0"/>
                  <a:pt x="1161641" y="0"/>
                </a:cubicBezTo>
                <a:cubicBezTo>
                  <a:pt x="1196983" y="0"/>
                  <a:pt x="1242723" y="24654"/>
                  <a:pt x="1261433" y="55472"/>
                </a:cubicBezTo>
                <a:cubicBezTo>
                  <a:pt x="1610705" y="653324"/>
                  <a:pt x="1610705" y="653324"/>
                  <a:pt x="1610705" y="653324"/>
                </a:cubicBezTo>
                <a:cubicBezTo>
                  <a:pt x="1627336" y="686196"/>
                  <a:pt x="1627336" y="735504"/>
                  <a:pt x="1610705" y="768375"/>
                </a:cubicBezTo>
                <a:cubicBezTo>
                  <a:pt x="1261433" y="1366228"/>
                  <a:pt x="1261433" y="1366228"/>
                  <a:pt x="1261433" y="1366228"/>
                </a:cubicBezTo>
                <a:cubicBezTo>
                  <a:pt x="1242723" y="1397045"/>
                  <a:pt x="1196983" y="1421698"/>
                  <a:pt x="1161641" y="1421698"/>
                </a:cubicBezTo>
                <a:lnTo>
                  <a:pt x="463097" y="1421698"/>
                </a:lnTo>
                <a:cubicBezTo>
                  <a:pt x="425676" y="1421698"/>
                  <a:pt x="379938" y="1397045"/>
                  <a:pt x="363306" y="1366228"/>
                </a:cubicBezTo>
                <a:cubicBezTo>
                  <a:pt x="14034" y="768375"/>
                  <a:pt x="14034" y="768375"/>
                  <a:pt x="14034" y="768375"/>
                </a:cubicBezTo>
                <a:cubicBezTo>
                  <a:pt x="-4677" y="735504"/>
                  <a:pt x="-4677" y="686196"/>
                  <a:pt x="14034" y="653324"/>
                </a:cubicBezTo>
                <a:cubicBezTo>
                  <a:pt x="363306" y="55472"/>
                  <a:pt x="363306" y="55472"/>
                  <a:pt x="363306" y="55472"/>
                </a:cubicBezTo>
                <a:cubicBezTo>
                  <a:pt x="379938" y="24654"/>
                  <a:pt x="425676" y="0"/>
                  <a:pt x="463097" y="0"/>
                </a:cubicBezTo>
                <a:close/>
              </a:path>
            </a:pathLst>
          </a:custGeom>
        </p:spPr>
      </p:pic>
      <p:pic>
        <p:nvPicPr>
          <p:cNvPr id="8" name="Content Placeholder 7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876AF8DE-AF9F-4288-8BF8-DE7C858B1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8" r="15649" b="-3"/>
          <a:stretch/>
        </p:blipFill>
        <p:spPr>
          <a:xfrm>
            <a:off x="8104426" y="76127"/>
            <a:ext cx="1949559" cy="1707568"/>
          </a:xfrm>
          <a:custGeom>
            <a:avLst/>
            <a:gdLst/>
            <a:ahLst/>
            <a:cxnLst/>
            <a:rect l="l" t="t" r="r" b="b"/>
            <a:pathLst>
              <a:path w="1949559" h="1707568">
                <a:moveTo>
                  <a:pt x="556214" y="0"/>
                </a:moveTo>
                <a:cubicBezTo>
                  <a:pt x="1395218" y="0"/>
                  <a:pt x="1395218" y="0"/>
                  <a:pt x="1395218" y="0"/>
                </a:cubicBezTo>
                <a:cubicBezTo>
                  <a:pt x="1437667" y="0"/>
                  <a:pt x="1492603" y="29611"/>
                  <a:pt x="1515075" y="66625"/>
                </a:cubicBezTo>
                <a:cubicBezTo>
                  <a:pt x="1934577" y="784692"/>
                  <a:pt x="1934577" y="784692"/>
                  <a:pt x="1934577" y="784692"/>
                </a:cubicBezTo>
                <a:cubicBezTo>
                  <a:pt x="1954553" y="824174"/>
                  <a:pt x="1954553" y="883396"/>
                  <a:pt x="1934577" y="922877"/>
                </a:cubicBezTo>
                <a:cubicBezTo>
                  <a:pt x="1515075" y="1640944"/>
                  <a:pt x="1515075" y="1640944"/>
                  <a:pt x="1515075" y="1640944"/>
                </a:cubicBezTo>
                <a:cubicBezTo>
                  <a:pt x="1492603" y="1677958"/>
                  <a:pt x="1437667" y="1707568"/>
                  <a:pt x="1395218" y="1707568"/>
                </a:cubicBezTo>
                <a:lnTo>
                  <a:pt x="556214" y="1707568"/>
                </a:lnTo>
                <a:cubicBezTo>
                  <a:pt x="511268" y="1707568"/>
                  <a:pt x="456334" y="1677958"/>
                  <a:pt x="436357" y="1640944"/>
                </a:cubicBezTo>
                <a:cubicBezTo>
                  <a:pt x="16856" y="922877"/>
                  <a:pt x="16856" y="922877"/>
                  <a:pt x="16856" y="922877"/>
                </a:cubicBezTo>
                <a:cubicBezTo>
                  <a:pt x="-5618" y="883396"/>
                  <a:pt x="-5618" y="824174"/>
                  <a:pt x="16856" y="784692"/>
                </a:cubicBezTo>
                <a:cubicBezTo>
                  <a:pt x="436357" y="66625"/>
                  <a:pt x="436357" y="66625"/>
                  <a:pt x="436357" y="66625"/>
                </a:cubicBezTo>
                <a:cubicBezTo>
                  <a:pt x="456334" y="29611"/>
                  <a:pt x="511268" y="0"/>
                  <a:pt x="556214" y="0"/>
                </a:cubicBezTo>
                <a:close/>
              </a:path>
            </a:pathLst>
          </a:custGeom>
          <a:ln w="79375"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7585BF-7861-446C-8762-2B07C936084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292" r="19800"/>
          <a:stretch/>
        </p:blipFill>
        <p:spPr>
          <a:xfrm>
            <a:off x="8698668" y="4568685"/>
            <a:ext cx="2278184" cy="1963430"/>
          </a:xfrm>
          <a:custGeom>
            <a:avLst/>
            <a:gdLst/>
            <a:ahLst/>
            <a:cxnLst/>
            <a:rect l="l" t="t" r="r" b="b"/>
            <a:pathLst>
              <a:path w="2278184" h="1963430">
                <a:moveTo>
                  <a:pt x="649972" y="0"/>
                </a:moveTo>
                <a:cubicBezTo>
                  <a:pt x="1630402" y="0"/>
                  <a:pt x="1630402" y="0"/>
                  <a:pt x="1630402" y="0"/>
                </a:cubicBezTo>
                <a:cubicBezTo>
                  <a:pt x="1680006" y="0"/>
                  <a:pt x="1744201" y="34048"/>
                  <a:pt x="1770463" y="76608"/>
                </a:cubicBezTo>
                <a:cubicBezTo>
                  <a:pt x="2260676" y="902270"/>
                  <a:pt x="2260676" y="902270"/>
                  <a:pt x="2260676" y="902270"/>
                </a:cubicBezTo>
                <a:cubicBezTo>
                  <a:pt x="2284020" y="947667"/>
                  <a:pt x="2284020" y="1015763"/>
                  <a:pt x="2260676" y="1061161"/>
                </a:cubicBezTo>
                <a:cubicBezTo>
                  <a:pt x="1770463" y="1886822"/>
                  <a:pt x="1770463" y="1886822"/>
                  <a:pt x="1770463" y="1886822"/>
                </a:cubicBezTo>
                <a:cubicBezTo>
                  <a:pt x="1744201" y="1929383"/>
                  <a:pt x="1680006" y="1963430"/>
                  <a:pt x="1630402" y="1963430"/>
                </a:cubicBezTo>
                <a:lnTo>
                  <a:pt x="649972" y="1963430"/>
                </a:lnTo>
                <a:cubicBezTo>
                  <a:pt x="597450" y="1963430"/>
                  <a:pt x="533255" y="1929383"/>
                  <a:pt x="509912" y="1886822"/>
                </a:cubicBezTo>
                <a:cubicBezTo>
                  <a:pt x="19697" y="1061161"/>
                  <a:pt x="19697" y="1061161"/>
                  <a:pt x="19697" y="1061161"/>
                </a:cubicBezTo>
                <a:cubicBezTo>
                  <a:pt x="-6565" y="1015763"/>
                  <a:pt x="-6565" y="947667"/>
                  <a:pt x="19697" y="902270"/>
                </a:cubicBezTo>
                <a:cubicBezTo>
                  <a:pt x="509912" y="76608"/>
                  <a:pt x="509912" y="76608"/>
                  <a:pt x="509912" y="76608"/>
                </a:cubicBezTo>
                <a:cubicBezTo>
                  <a:pt x="533255" y="34048"/>
                  <a:pt x="597450" y="0"/>
                  <a:pt x="649972" y="0"/>
                </a:cubicBezTo>
                <a:close/>
              </a:path>
            </a:pathLst>
          </a:cu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B00C1AA-10EF-48DF-9DAE-7BF350304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90680" y="2971800"/>
            <a:ext cx="3894161" cy="19439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C20000"/>
                </a:solidFill>
              </a:rPr>
              <a:t>Are there rules preventing this type of display (HOA &amp; City)</a:t>
            </a:r>
          </a:p>
          <a:p>
            <a:pPr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C20000"/>
                </a:solidFill>
              </a:rPr>
              <a:t>Is There room for show traffic.</a:t>
            </a:r>
          </a:p>
          <a:p>
            <a:pPr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C20000"/>
                </a:solidFill>
              </a:rPr>
              <a:t>How are my neighbors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81290E-3B23-4985-990D-09EAA8D5CBA3}"/>
              </a:ext>
            </a:extLst>
          </p:cNvPr>
          <p:cNvSpPr txBox="1"/>
          <p:nvPr/>
        </p:nvSpPr>
        <p:spPr>
          <a:xfrm>
            <a:off x="9884958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 tooltip="http://commons.wikimedia.org/wiki/File:FEMA_-_31824_-_Aerial_of_neighborhood_where_residents_are_cleaning_up_after_the_floods.jp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Unknown Author is licensed under </a:t>
            </a: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35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3" name="Rectangle 58">
            <a:extLst>
              <a:ext uri="{FF2B5EF4-FFF2-40B4-BE49-F238E27FC236}">
                <a16:creationId xmlns:a16="http://schemas.microsoft.com/office/drawing/2014/main" id="{FA511026-8542-4AC0-9F06-134A70850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46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9C7993-26D0-4818-81F8-BEBD058A6B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7025"/>
          <a:stretch/>
        </p:blipFill>
        <p:spPr>
          <a:xfrm>
            <a:off x="11946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86448F-DFC1-43C3-B876-EBB9B7D0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89" y="337663"/>
            <a:ext cx="6125964" cy="121178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do you want your show to look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530513-C476-4FF1-9518-48537F81E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2281" y="1659650"/>
            <a:ext cx="4114801" cy="3465568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Watch YouTube videos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What props must you have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Keep track with a notebook or folder on your computer of your favorites.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Leave question on videos or Posts, to the creator to find out specifics of a prop, spacing of lights, number of lights per string, size and mounting.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Find out if it was a free, created or bought sequence.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9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4C08D7-C0C0-4F09-B156-72E0CB849B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479" r="1" b="7241"/>
          <a:stretch/>
        </p:blipFill>
        <p:spPr>
          <a:xfrm>
            <a:off x="8452963" y="3681463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2D5958-BE62-4BB0-B060-8A7CF1E368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376" b="-1"/>
          <a:stretch/>
        </p:blipFill>
        <p:spPr>
          <a:xfrm>
            <a:off x="5398281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0BB5BA-C303-4F92-893F-0EE3385504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879" r="24959" b="-2"/>
          <a:stretch/>
        </p:blipFill>
        <p:spPr>
          <a:xfrm>
            <a:off x="7621024" y="-3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7084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6448F-DFC1-43C3-B876-EBB9B7D0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358" y="688747"/>
            <a:ext cx="580664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do you want your show to look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4C08D7-C0C0-4F09-B156-72E0CB849B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5" r="14597" b="2"/>
          <a:stretch/>
        </p:blipFill>
        <p:spPr>
          <a:xfrm>
            <a:off x="1" y="10"/>
            <a:ext cx="5681097" cy="4151910"/>
          </a:xfrm>
          <a:custGeom>
            <a:avLst/>
            <a:gdLst/>
            <a:ahLst/>
            <a:cxnLst/>
            <a:rect l="l" t="t" r="r" b="b"/>
            <a:pathLst>
              <a:path w="5681097" h="4151920">
                <a:moveTo>
                  <a:pt x="0" y="0"/>
                </a:moveTo>
                <a:lnTo>
                  <a:pt x="5611423" y="0"/>
                </a:lnTo>
                <a:lnTo>
                  <a:pt x="5663241" y="339527"/>
                </a:lnTo>
                <a:cubicBezTo>
                  <a:pt x="5675049" y="455800"/>
                  <a:pt x="5681097" y="573775"/>
                  <a:pt x="5681097" y="693164"/>
                </a:cubicBezTo>
                <a:cubicBezTo>
                  <a:pt x="5681097" y="2603383"/>
                  <a:pt x="4132560" y="4151920"/>
                  <a:pt x="2222343" y="4151920"/>
                </a:cubicBezTo>
                <a:cubicBezTo>
                  <a:pt x="1386622" y="4151920"/>
                  <a:pt x="620129" y="3855520"/>
                  <a:pt x="22252" y="3362108"/>
                </a:cubicBezTo>
                <a:lnTo>
                  <a:pt x="0" y="3341884"/>
                </a:ln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530513-C476-4FF1-9518-48537F81E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40746" y="1854679"/>
            <a:ext cx="5244861" cy="351957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Take Pictures of you house from the angles people will be watching you show from</a:t>
            </a:r>
          </a:p>
          <a:p>
            <a:pPr marL="285750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Draw in the props you would like to have</a:t>
            </a:r>
          </a:p>
          <a:p>
            <a:pPr marL="285750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Take measurements </a:t>
            </a:r>
          </a:p>
          <a:p>
            <a:pPr marL="285750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Note the type of material you will be mounting your props to.</a:t>
            </a:r>
          </a:p>
          <a:p>
            <a:pPr marL="742950" lvl="1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Metal</a:t>
            </a:r>
          </a:p>
          <a:p>
            <a:pPr marL="742950" lvl="1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Brick</a:t>
            </a:r>
          </a:p>
          <a:p>
            <a:pPr marL="742950" lvl="1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Vinyl siding</a:t>
            </a:r>
          </a:p>
          <a:p>
            <a:pPr marL="742950" lvl="1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Wood</a:t>
            </a:r>
          </a:p>
          <a:p>
            <a:pPr marL="742950" lvl="1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Stucco 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9C7993-26D0-4818-81F8-BEBD058A6B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0" r="-2" b="15436"/>
          <a:stretch/>
        </p:blipFill>
        <p:spPr>
          <a:xfrm>
            <a:off x="2790920" y="4396186"/>
            <a:ext cx="5148922" cy="2409190"/>
          </a:xfrm>
          <a:custGeom>
            <a:avLst/>
            <a:gdLst/>
            <a:ahLst/>
            <a:cxnLst/>
            <a:rect l="l" t="t" r="r" b="b"/>
            <a:pathLst>
              <a:path w="5148922" h="2409190">
                <a:moveTo>
                  <a:pt x="2574461" y="0"/>
                </a:moveTo>
                <a:cubicBezTo>
                  <a:pt x="3911983" y="0"/>
                  <a:pt x="5012087" y="1016507"/>
                  <a:pt x="5144375" y="2319127"/>
                </a:cubicBezTo>
                <a:lnTo>
                  <a:pt x="5148922" y="2409190"/>
                </a:lnTo>
                <a:lnTo>
                  <a:pt x="0" y="2409190"/>
                </a:lnTo>
                <a:lnTo>
                  <a:pt x="4548" y="2319127"/>
                </a:lnTo>
                <a:cubicBezTo>
                  <a:pt x="136837" y="1016507"/>
                  <a:pt x="1236939" y="0"/>
                  <a:pt x="257446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17983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4CE1B-7D28-E244-CFFD-17D606761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03E3D-0589-D107-1728-B66F8AE8F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0" y="1060017"/>
            <a:ext cx="5152215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Are you doing Halloween and Christmas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1C3294-0096-6055-7A65-1D82827786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45026" y="2559321"/>
            <a:ext cx="4884189" cy="24388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Try to leverage similar layouts and controller locations </a:t>
            </a:r>
          </a:p>
          <a:p>
            <a:pPr marL="285750" indent="-22860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Skins can stretch your budget.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4C08D7-C0C0-4F09-B156-72E0CB849B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0" r="17000"/>
          <a:stretch>
            <a:fillRect/>
          </a:stretch>
        </p:blipFill>
        <p:spPr>
          <a:xfrm>
            <a:off x="3644978" y="2667000"/>
            <a:ext cx="2505456" cy="2505456"/>
          </a:xfrm>
          <a:custGeom>
            <a:avLst/>
            <a:gdLst/>
            <a:ahLst/>
            <a:cxnLst/>
            <a:rect l="l" t="t" r="r" b="b"/>
            <a:pathLst>
              <a:path w="2505456" h="2505456">
                <a:moveTo>
                  <a:pt x="1252728" y="0"/>
                </a:moveTo>
                <a:cubicBezTo>
                  <a:pt x="1944591" y="0"/>
                  <a:pt x="2505456" y="560865"/>
                  <a:pt x="2505456" y="1252728"/>
                </a:cubicBezTo>
                <a:cubicBezTo>
                  <a:pt x="2505456" y="1944591"/>
                  <a:pt x="1944591" y="2505456"/>
                  <a:pt x="1252728" y="2505456"/>
                </a:cubicBezTo>
                <a:cubicBezTo>
                  <a:pt x="560865" y="2505456"/>
                  <a:pt x="0" y="1944591"/>
                  <a:pt x="0" y="1252728"/>
                </a:cubicBezTo>
                <a:cubicBezTo>
                  <a:pt x="0" y="560865"/>
                  <a:pt x="560865" y="0"/>
                  <a:pt x="1252728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9C7993-26D0-4818-81F8-BEBD058A6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0" r="18640"/>
          <a:stretch>
            <a:fillRect/>
          </a:stretch>
        </p:blipFill>
        <p:spPr>
          <a:xfrm>
            <a:off x="20" y="10"/>
            <a:ext cx="3904480" cy="3318836"/>
          </a:xfrm>
          <a:custGeom>
            <a:avLst/>
            <a:gdLst/>
            <a:ahLst/>
            <a:cxnLst/>
            <a:rect l="l" t="t" r="r" b="b"/>
            <a:pathLst>
              <a:path w="3904500" h="3318846">
                <a:moveTo>
                  <a:pt x="0" y="0"/>
                </a:moveTo>
                <a:lnTo>
                  <a:pt x="3550823" y="0"/>
                </a:lnTo>
                <a:lnTo>
                  <a:pt x="3646046" y="156742"/>
                </a:lnTo>
                <a:cubicBezTo>
                  <a:pt x="3810874" y="460163"/>
                  <a:pt x="3904500" y="807876"/>
                  <a:pt x="3904500" y="1177456"/>
                </a:cubicBezTo>
                <a:cubicBezTo>
                  <a:pt x="3904500" y="2360113"/>
                  <a:pt x="2945767" y="3318846"/>
                  <a:pt x="1763110" y="3318846"/>
                </a:cubicBezTo>
                <a:cubicBezTo>
                  <a:pt x="1097866" y="3318846"/>
                  <a:pt x="503472" y="3015497"/>
                  <a:pt x="110709" y="2539579"/>
                </a:cubicBezTo>
                <a:lnTo>
                  <a:pt x="0" y="239153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0BB5BA-C303-4F92-893F-0EE3385504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0" r="21390"/>
          <a:stretch>
            <a:fillRect/>
          </a:stretch>
        </p:blipFill>
        <p:spPr>
          <a:xfrm>
            <a:off x="0" y="4221613"/>
            <a:ext cx="3050387" cy="2654675"/>
          </a:xfrm>
          <a:custGeom>
            <a:avLst/>
            <a:gdLst/>
            <a:ahLst/>
            <a:cxnLst/>
            <a:rect l="l" t="t" r="r" b="b"/>
            <a:pathLst>
              <a:path w="3050387" h="2654675">
                <a:moveTo>
                  <a:pt x="1360112" y="0"/>
                </a:moveTo>
                <a:cubicBezTo>
                  <a:pt x="2293625" y="0"/>
                  <a:pt x="3050387" y="756762"/>
                  <a:pt x="3050387" y="1690275"/>
                </a:cubicBezTo>
                <a:cubicBezTo>
                  <a:pt x="3050387" y="2040343"/>
                  <a:pt x="2943967" y="2365554"/>
                  <a:pt x="2761715" y="2635324"/>
                </a:cubicBezTo>
                <a:lnTo>
                  <a:pt x="2747244" y="2654675"/>
                </a:lnTo>
                <a:lnTo>
                  <a:pt x="0" y="2654675"/>
                </a:lnTo>
                <a:lnTo>
                  <a:pt x="0" y="689742"/>
                </a:lnTo>
                <a:lnTo>
                  <a:pt x="55814" y="615103"/>
                </a:lnTo>
                <a:cubicBezTo>
                  <a:pt x="365835" y="239445"/>
                  <a:pt x="835011" y="0"/>
                  <a:pt x="136011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75750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6448F-DFC1-43C3-B876-EBB9B7D0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486" y="1374518"/>
            <a:ext cx="489857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Lights / Props Controllers &amp; Vendors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2D5958-BE62-4BB0-B060-8A7CF1E368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r="2857"/>
          <a:stretch/>
        </p:blipFill>
        <p:spPr>
          <a:xfrm>
            <a:off x="4700396" y="617591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645920" h="1645920">
                <a:moveTo>
                  <a:pt x="822960" y="0"/>
                </a:moveTo>
                <a:cubicBezTo>
                  <a:pt x="1277468" y="0"/>
                  <a:pt x="1645920" y="368452"/>
                  <a:pt x="1645920" y="822960"/>
                </a:cubicBezTo>
                <a:cubicBezTo>
                  <a:pt x="1645920" y="1277468"/>
                  <a:pt x="1277468" y="1645920"/>
                  <a:pt x="822960" y="1645920"/>
                </a:cubicBezTo>
                <a:cubicBezTo>
                  <a:pt x="368452" y="1645920"/>
                  <a:pt x="0" y="1277468"/>
                  <a:pt x="0" y="822960"/>
                </a:cubicBezTo>
                <a:cubicBezTo>
                  <a:pt x="0" y="368452"/>
                  <a:pt x="368452" y="0"/>
                  <a:pt x="822960" y="0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4C08D7-C0C0-4F09-B156-72E0CB849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6" b="4426"/>
          <a:stretch/>
        </p:blipFill>
        <p:spPr>
          <a:xfrm>
            <a:off x="3545527" y="3036574"/>
            <a:ext cx="2505456" cy="2505456"/>
          </a:xfrm>
          <a:custGeom>
            <a:avLst/>
            <a:gdLst/>
            <a:ahLst/>
            <a:cxnLst/>
            <a:rect l="l" t="t" r="r" b="b"/>
            <a:pathLst>
              <a:path w="2505456" h="2505456">
                <a:moveTo>
                  <a:pt x="1252728" y="0"/>
                </a:moveTo>
                <a:cubicBezTo>
                  <a:pt x="1944591" y="0"/>
                  <a:pt x="2505456" y="560865"/>
                  <a:pt x="2505456" y="1252728"/>
                </a:cubicBezTo>
                <a:cubicBezTo>
                  <a:pt x="2505456" y="1944591"/>
                  <a:pt x="1944591" y="2505456"/>
                  <a:pt x="1252728" y="2505456"/>
                </a:cubicBezTo>
                <a:cubicBezTo>
                  <a:pt x="560865" y="2505456"/>
                  <a:pt x="0" y="1944591"/>
                  <a:pt x="0" y="1252728"/>
                </a:cubicBezTo>
                <a:cubicBezTo>
                  <a:pt x="0" y="560865"/>
                  <a:pt x="560865" y="0"/>
                  <a:pt x="1252728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9C7993-26D0-4818-81F8-BEBD058A6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6" r="8916"/>
          <a:stretch/>
        </p:blipFill>
        <p:spPr>
          <a:xfrm>
            <a:off x="20" y="10"/>
            <a:ext cx="3904480" cy="3318836"/>
          </a:xfrm>
          <a:custGeom>
            <a:avLst/>
            <a:gdLst/>
            <a:ahLst/>
            <a:cxnLst/>
            <a:rect l="l" t="t" r="r" b="b"/>
            <a:pathLst>
              <a:path w="3904500" h="3318846">
                <a:moveTo>
                  <a:pt x="0" y="0"/>
                </a:moveTo>
                <a:lnTo>
                  <a:pt x="3550823" y="0"/>
                </a:lnTo>
                <a:lnTo>
                  <a:pt x="3646046" y="156742"/>
                </a:lnTo>
                <a:cubicBezTo>
                  <a:pt x="3810874" y="460163"/>
                  <a:pt x="3904500" y="807876"/>
                  <a:pt x="3904500" y="1177456"/>
                </a:cubicBezTo>
                <a:cubicBezTo>
                  <a:pt x="3904500" y="2360113"/>
                  <a:pt x="2945767" y="3318846"/>
                  <a:pt x="1763110" y="3318846"/>
                </a:cubicBezTo>
                <a:cubicBezTo>
                  <a:pt x="1097866" y="3318846"/>
                  <a:pt x="503472" y="3015497"/>
                  <a:pt x="110709" y="2539579"/>
                </a:cubicBezTo>
                <a:lnTo>
                  <a:pt x="0" y="2391530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0BB5BA-C303-4F92-893F-0EE3385504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5" r="9495"/>
          <a:stretch/>
        </p:blipFill>
        <p:spPr>
          <a:xfrm>
            <a:off x="1" y="4207014"/>
            <a:ext cx="3050387" cy="2654675"/>
          </a:xfrm>
          <a:custGeom>
            <a:avLst/>
            <a:gdLst/>
            <a:ahLst/>
            <a:cxnLst/>
            <a:rect l="l" t="t" r="r" b="b"/>
            <a:pathLst>
              <a:path w="3050387" h="2654675">
                <a:moveTo>
                  <a:pt x="1360112" y="0"/>
                </a:moveTo>
                <a:cubicBezTo>
                  <a:pt x="2293625" y="0"/>
                  <a:pt x="3050387" y="756762"/>
                  <a:pt x="3050387" y="1690275"/>
                </a:cubicBezTo>
                <a:cubicBezTo>
                  <a:pt x="3050387" y="2040343"/>
                  <a:pt x="2943967" y="2365554"/>
                  <a:pt x="2761715" y="2635324"/>
                </a:cubicBezTo>
                <a:lnTo>
                  <a:pt x="2747244" y="2654675"/>
                </a:lnTo>
                <a:lnTo>
                  <a:pt x="0" y="2654675"/>
                </a:lnTo>
                <a:lnTo>
                  <a:pt x="0" y="689742"/>
                </a:lnTo>
                <a:lnTo>
                  <a:pt x="55814" y="615103"/>
                </a:lnTo>
                <a:cubicBezTo>
                  <a:pt x="365835" y="239445"/>
                  <a:pt x="835011" y="0"/>
                  <a:pt x="1360112" y="0"/>
                </a:cubicBez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530513-C476-4FF1-9518-48537F81E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79313" y="2871982"/>
            <a:ext cx="4898571" cy="37574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Lights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Square, Bullet, seed, EVO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5, 12 or 24 Volt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Regulated or Resistor 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Standard or custom length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X-connect, Ray Wu, Paul Zhang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Props &amp; Mounts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DYI / 3D printing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Covert old AC props to LED props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Coro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211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hristmas Expo">
      <a:dk1>
        <a:srgbClr val="C00000"/>
      </a:dk1>
      <a:lt1>
        <a:srgbClr val="FFFFFF"/>
      </a:lt1>
      <a:dk2>
        <a:srgbClr val="C00000"/>
      </a:dk2>
      <a:lt2>
        <a:srgbClr val="FFFFFF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4472C4"/>
      </a:accent5>
      <a:accent6>
        <a:srgbClr val="70AD47"/>
      </a:accent6>
      <a:hlink>
        <a:srgbClr val="0000FF"/>
      </a:hlink>
      <a:folHlink>
        <a:srgbClr val="375623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419</TotalTime>
  <Words>811</Words>
  <Application>Microsoft Office PowerPoint</Application>
  <PresentationFormat>Widescreen</PresentationFormat>
  <Paragraphs>177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Segoe UI Historic</vt:lpstr>
      <vt:lpstr>Times New Roman</vt:lpstr>
      <vt:lpstr>Wingdings 2</vt:lpstr>
      <vt:lpstr>Flow</vt:lpstr>
      <vt:lpstr>Office Theme</vt:lpstr>
      <vt:lpstr>Planning and Designing Your First Smart Pixel Christmas Light Show</vt:lpstr>
      <vt:lpstr>PowerPoint Presentation</vt:lpstr>
      <vt:lpstr>Agenda </vt:lpstr>
      <vt:lpstr>Cost</vt:lpstr>
      <vt:lpstr>Is My Neighborhood Right?</vt:lpstr>
      <vt:lpstr>How do you want your show to look</vt:lpstr>
      <vt:lpstr>How do you want your show to look</vt:lpstr>
      <vt:lpstr>Are you doing Halloween and Christmas</vt:lpstr>
      <vt:lpstr>Lights / Props Controllers &amp; Vendors</vt:lpstr>
      <vt:lpstr>Lights / Props Controllers &amp; Vendors</vt:lpstr>
      <vt:lpstr>PowerPoint Presentation</vt:lpstr>
      <vt:lpstr>PowerPoint Presentation</vt:lpstr>
      <vt:lpstr>PowerPoint Presentation</vt:lpstr>
      <vt:lpstr>Center Piece, what's yours going to be.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Mega Tree Safety</vt:lpstr>
      <vt:lpstr>Guy Wire</vt:lpstr>
      <vt:lpstr>Anchors</vt:lpstr>
      <vt:lpstr>Before you dig Call 811</vt:lpstr>
      <vt:lpstr>Safety </vt:lpstr>
      <vt:lpstr>Time Management </vt:lpstr>
      <vt:lpstr>Where do I get Help</vt:lpstr>
      <vt:lpstr>PowerPoint Presentation</vt:lpstr>
      <vt:lpstr>Thank you for attending and being a part of the Christmas Expo family!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Abbey Group</dc:creator>
  <cp:lastModifiedBy>Lorne Counter</cp:lastModifiedBy>
  <cp:revision>48</cp:revision>
  <dcterms:created xsi:type="dcterms:W3CDTF">2014-03-07T06:32:29Z</dcterms:created>
  <dcterms:modified xsi:type="dcterms:W3CDTF">2026-07-19T20:28:32Z</dcterms:modified>
</cp:coreProperties>
</file>